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59f2a08829843e4" /><Relationship Type="http://schemas.openxmlformats.org/officeDocument/2006/relationships/extended-properties" Target="/docProps/app.xml" Id="R7ff3d61a420f4aa7" /><Relationship Type="http://schemas.openxmlformats.org/officeDocument/2006/relationships/officeDocument" Target="/ppt/presentation.xml" Id="R4287e4c9e111412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9f7cb38f194654"/>
  </p:sldMasterIdLst>
  <p:notesMasterIdLst>
    <p:notesMasterId xmlns:r="http://schemas.openxmlformats.org/officeDocument/2006/relationships" r:id="Ra64635d6f0204195"/>
  </p:notesMasterIdLst>
  <p:sldIdLst>
    <p:sldId xmlns:r="http://schemas.openxmlformats.org/officeDocument/2006/relationships" id="256" r:id="R409cdd241c3c4e9e"/>
    <p:sldId xmlns:r="http://schemas.openxmlformats.org/officeDocument/2006/relationships" id="257" r:id="Re39b367730824878"/>
    <p:sldId xmlns:r="http://schemas.openxmlformats.org/officeDocument/2006/relationships" id="258" r:id="Rb9a895382f9a4a8a"/>
    <p:sldId xmlns:r="http://schemas.openxmlformats.org/officeDocument/2006/relationships" id="259" r:id="Rde1e106c8bc045a5"/>
    <p:sldId xmlns:r="http://schemas.openxmlformats.org/officeDocument/2006/relationships" id="260" r:id="R6cf668d5e5484eb5"/>
    <p:sldId xmlns:r="http://schemas.openxmlformats.org/officeDocument/2006/relationships" id="261" r:id="Rb3c86b1ee9bc46e8"/>
    <p:sldId xmlns:r="http://schemas.openxmlformats.org/officeDocument/2006/relationships" id="262" r:id="R2c73cf594d2648e8"/>
    <p:sldId xmlns:r="http://schemas.openxmlformats.org/officeDocument/2006/relationships" id="263" r:id="R5068cec52d654a5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5150175a784d09" /><Relationship Type="http://schemas.openxmlformats.org/officeDocument/2006/relationships/slideMaster" Target="/ppt/slideMasters/slideMaster1.xml" Id="R7a9f7cb38f194654" /><Relationship Type="http://schemas.openxmlformats.org/officeDocument/2006/relationships/notesMaster" Target="/ppt/notesMasters/notesMaster1.xml" Id="Ra64635d6f0204195" /><Relationship Type="http://schemas.openxmlformats.org/officeDocument/2006/relationships/presProps" Target="/ppt/presProps.xml" Id="R89f0d4eb84f04f95" /><Relationship Type="http://schemas.openxmlformats.org/officeDocument/2006/relationships/tableStyles" Target="/ppt/tableStyles.xml" Id="Rc38acd47450542b1" /><Relationship Type="http://schemas.openxmlformats.org/officeDocument/2006/relationships/slide" Target="/ppt/slides/slide1.xml" Id="R409cdd241c3c4e9e" /><Relationship Type="http://schemas.openxmlformats.org/officeDocument/2006/relationships/slide" Target="/ppt/slides/slide2.xml" Id="Re39b367730824878" /><Relationship Type="http://schemas.openxmlformats.org/officeDocument/2006/relationships/slide" Target="/ppt/slides/slide3.xml" Id="Rb9a895382f9a4a8a" /><Relationship Type="http://schemas.openxmlformats.org/officeDocument/2006/relationships/slide" Target="/ppt/slides/slide4.xml" Id="Rde1e106c8bc045a5" /><Relationship Type="http://schemas.openxmlformats.org/officeDocument/2006/relationships/slide" Target="/ppt/slides/slide5.xml" Id="R6cf668d5e5484eb5" /><Relationship Type="http://schemas.openxmlformats.org/officeDocument/2006/relationships/slide" Target="/ppt/slides/slide6.xml" Id="Rb3c86b1ee9bc46e8" /><Relationship Type="http://schemas.openxmlformats.org/officeDocument/2006/relationships/slide" Target="/ppt/slides/slide7.xml" Id="R2c73cf594d2648e8" /><Relationship Type="http://schemas.openxmlformats.org/officeDocument/2006/relationships/slide" Target="/ppt/slides/slide8.xml" Id="R5068cec52d654a5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70c8953e07545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algun Gothic"/>
        <a:ea typeface=""/>
        <a:cs typeface=""/>
      </a:majorFont>
      <a:minorFont>
        <a:latin typeface="Malgun Gothi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4b9b8725d8423a" /><Relationship Type="http://schemas.openxmlformats.org/officeDocument/2006/relationships/notesMaster" Target="/ppt/notesMasters/notesMaster1.xml" Id="Ra8159582559e49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8f2a032271473a" /><Relationship Type="http://schemas.openxmlformats.org/officeDocument/2006/relationships/notesMaster" Target="/ppt/notesMasters/notesMaster1.xml" Id="R67ae0e68bb1344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84bb1e09664ad2" /><Relationship Type="http://schemas.openxmlformats.org/officeDocument/2006/relationships/notesMaster" Target="/ppt/notesMasters/notesMaster1.xml" Id="R3a0ecf6694c64e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098ed35e8d4f51" /><Relationship Type="http://schemas.openxmlformats.org/officeDocument/2006/relationships/notesMaster" Target="/ppt/notesMasters/notesMaster1.xml" Id="Rac2a37af84af402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f46193b2704294" /><Relationship Type="http://schemas.openxmlformats.org/officeDocument/2006/relationships/notesMaster" Target="/ppt/notesMasters/notesMaster1.xml" Id="R520c552f739742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626bcc36382406a" /><Relationship Type="http://schemas.openxmlformats.org/officeDocument/2006/relationships/notesMaster" Target="/ppt/notesMasters/notesMaster1.xml" Id="R605cdbb307544e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1f72b139c6418c" /><Relationship Type="http://schemas.openxmlformats.org/officeDocument/2006/relationships/notesMaster" Target="/ppt/notesMasters/notesMaster1.xml" Id="R05314da244de4b6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b0e0880b38d4c06" /><Relationship Type="http://schemas.openxmlformats.org/officeDocument/2006/relationships/notesMaster" Target="/ppt/notesMasters/notesMaster1.xml" Id="R1381c3c11c7c4f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안녕하십니까. ESG AI Agent는 환경·사회·지배구조, 즉 ESG와 규제 관련 문서를 질문으로 확인하는 서비스입니다. 공유 규제 문서와 팀의 내부 PDF를 활용하고, 답변의 근거까지 확인할 수 있습니다. 오늘은 기존 서비스 화면을 바탕으로 소개합니다. 공개 일정과 접속 주소는 운영 준비 완료 후 별도 안내합니다.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실행 기록. 가상 내부 지침을 사용한 화면에는 해당 사실을 표시했습니다.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규정에 나온 용어의 뜻, 내부 지침의 담당자와 보고 기한, 특정 조건에 따른 조치를 질문할 수 있습니다. 질문에 국가나 문서명, 확인할 조건을 함께 적으면 도움이 됩니다. 답변을 받은 뒤에는 출처를 직접 열어 원문을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실행 기록. 가상 내부 지침을 사용한 화면에는 해당 사실을 표시했습니다.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공유 규제 문서는 개인과 그룹 이용자 모두 사용할 수 있습니다. 공유 규제만 확인한다면 개인 회원으로 시작하면 됩니다. 팀 내부 PDF도 이용하려면 새 그룹을 만들거나 기존 그룹의 초대코드로 참여합니다. 그룹 소유자는 구성원을 초대하며, 운영 관리자와는 다른 역할입니다.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자료 근거: 보관 서비스 코드의 가입·그룹·문서 범위 기능, 2026년 10월 19일 그룹 이용 시험 기록. 현재 서비스 공개 일정과 접속 주소는 별도 안내합니다.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가상 내부 지침에서 담당자와 보고 기한을 질문했던 화면입니다. 핵심 답변 아래 출처를 펼치면 문서명과 페이지가 표시됩니다. 근거 본문을 보거나 PDF를 열어 전체 조건을 확인한 뒤 업무에 활용합니다.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실행 기록. 가상 내부 지침을 사용한 화면에는 해당 사실을 표시했습니다.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그룹 소유자는 초대코드를 발급해 팀원을 초대합니다. 그룹 공간에 PDF를 올리고 검색 가능 상태가 되면 해당 문서에 질문할 수 있습니다. 파일 업로드 완료와 검색 준비 완료를 구분해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실행 기록. 가상 내부 지침을 사용한 화면에는 해당 사실을 표시했습니다.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그룹 프로필은 관심 조건으로 검색을 좁히고 싶을 때 쓰는 선택 기능입니다. 관련 규제 화면에서 조건에 맞는 검토 후보를 살펴볼 수 있습니다. 개별 기업에 실제로 적용되는 의무는 원문의 적용 범위와 시행일을 확인해야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실행 기록. 가상 내부 지침을 사용한 화면에는 해당 사실을 표시했습니다.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화면은 가상 내부 지침에 과태료 금액을 질문한 사례입니다. 이 지침에는 과태료 규정이 없으며, 당시 답변은 추가 확인이 필요함을 안내했습니다. 답변을 활용할 때는 출처와 원문에서 확인할 수 있는 내용인지 함께 살펴봅니다. 도움됨·아쉬움과 개선 의견으로 사용 경험을 남길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실행 기록. 가상 내부 지침의 개별 사례이며 모든 질문의 결과를 보장하지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공유 규제만 확인할지, 팀 내부 문서도 이용할지 정한 뒤 궁금한 질문을 준비하시면 됩니다. 공개 일정과 접속 주소는 별도 안내합니다. 이어서 사용자 설명서의 화면으로 가입과 질문, 출처 확인 과정을 살펴보겠습니다.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실행 기록. 가상 내부 지침을 사용한 화면에는 해당 사실을 표시했습니다.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ae6ef8cbb14e2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531f58b0a0489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50126ef14f480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aad128908d416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86bd01b77a479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4608dc95c94ce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4F7CEDF-E28F-4A70-B711-B163391F2B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72813FD-3F95-4F09-8BF7-C10F8E0B0F1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E1D869A-8F31-4B8D-A19F-2212074EDB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FA9305-E8A3-4DFA-B601-C4DF82C606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4694958-D7E2-4468-9120-4D9E63E0F65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AB913DB-0A8B-4FDA-8DA6-120A77C2FD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79A7738-EF03-4C5A-A4CD-1B4EDA35B41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DEC1CAB-6B21-43DD-BFA8-F1DF43D80D5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62210FA-4266-4572-B240-E390E72EED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A3EF844-5E0A-4A08-9095-FD1A5536BF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f47055e1a094d88" /><Relationship Type="http://schemas.openxmlformats.org/officeDocument/2006/relationships/slideLayout" Target="/ppt/slideLayouts/slideLayout1.xml" Id="R2f31d495210b415c" /><Relationship Type="http://schemas.openxmlformats.org/officeDocument/2006/relationships/slideLayout" Target="/ppt/slideLayouts/slideLayout2.xml" Id="R333ace937f944703" /><Relationship Type="http://schemas.openxmlformats.org/officeDocument/2006/relationships/slideLayout" Target="/ppt/slideLayouts/slideLayout3.xml" Id="Rcdfb8b2239704700" /><Relationship Type="http://schemas.openxmlformats.org/officeDocument/2006/relationships/slideLayout" Target="/ppt/slideLayouts/slideLayout4.xml" Id="Ra653d79dc165400c" /><Relationship Type="http://schemas.openxmlformats.org/officeDocument/2006/relationships/slideLayout" Target="/ppt/slideLayouts/slideLayout5.xml" Id="R6d98d4776d924fe8" /><Relationship Type="http://schemas.openxmlformats.org/officeDocument/2006/relationships/slideLayout" Target="/ppt/slideLayouts/slideLayout6.xml" Id="Rbe1cced1a3eb43a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31d495210b415c"/>
    <p:sldLayoutId xmlns:r="http://schemas.openxmlformats.org/officeDocument/2006/relationships" id="2147483650" r:id="R333ace937f944703"/>
    <p:sldLayoutId xmlns:r="http://schemas.openxmlformats.org/officeDocument/2006/relationships" id="2147483651" r:id="Rcdfb8b2239704700"/>
    <p:sldLayoutId xmlns:r="http://schemas.openxmlformats.org/officeDocument/2006/relationships" id="2147483652" r:id="Ra653d79dc165400c"/>
    <p:sldLayoutId xmlns:r="http://schemas.openxmlformats.org/officeDocument/2006/relationships" id="2147483653" r:id="R6d98d4776d924fe8"/>
    <p:sldLayoutId xmlns:r="http://schemas.openxmlformats.org/officeDocument/2006/relationships" id="2147483654" r:id="Rbe1cced1a3eb43a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algun Gothic"/>
        <a:ea typeface=""/>
        <a:cs typeface=""/>
      </a:majorFont>
      <a:minorFont>
        <a:latin typeface="Malgun Gothi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330bde19204cd8" /><Relationship Type="http://schemas.openxmlformats.org/officeDocument/2006/relationships/image" Target="/ppt/media/image.png" Id="R68e1a486077f4281" /><Relationship Type="http://schemas.openxmlformats.org/officeDocument/2006/relationships/image" Target="/ppt/media/image.jpeg" Id="Rc189b4ded6a4406b" /><Relationship Type="http://schemas.openxmlformats.org/officeDocument/2006/relationships/notesSlide" Target="/ppt/notesSlides/notesSlide1.xml" Id="R48f62316eadb41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4bd720bdf04015" /><Relationship Type="http://schemas.openxmlformats.org/officeDocument/2006/relationships/image" Target="/ppt/media/image2.png" Id="Rf19ab4dfaa5f4fca" /><Relationship Type="http://schemas.openxmlformats.org/officeDocument/2006/relationships/notesSlide" Target="/ppt/notesSlides/notesSlide2.xml" Id="R0f5fad214ab14c2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0b40d4e4f0439b" /><Relationship Type="http://schemas.openxmlformats.org/officeDocument/2006/relationships/image" Target="/ppt/media/image3.png" Id="Rb9c6f46fcf544238" /><Relationship Type="http://schemas.openxmlformats.org/officeDocument/2006/relationships/notesSlide" Target="/ppt/notesSlides/notesSlide3.xml" Id="R19b800366ff245a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549f6477014978" /><Relationship Type="http://schemas.openxmlformats.org/officeDocument/2006/relationships/image" Target="/ppt/media/image4.png" Id="R2fff9e694a0c4529" /><Relationship Type="http://schemas.openxmlformats.org/officeDocument/2006/relationships/image" Target="/ppt/media/image2.jpeg" Id="Ra278970f5d2649b1" /><Relationship Type="http://schemas.openxmlformats.org/officeDocument/2006/relationships/image" Target="/ppt/media/image3.jpeg" Id="Rb1e9dc67dc99417b" /><Relationship Type="http://schemas.openxmlformats.org/officeDocument/2006/relationships/notesSlide" Target="/ppt/notesSlides/notesSlide4.xml" Id="R57be89548499471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a4a30f72844759" /><Relationship Type="http://schemas.openxmlformats.org/officeDocument/2006/relationships/image" Target="/ppt/media/image5.png" Id="Rd4ce80710d094e64" /><Relationship Type="http://schemas.openxmlformats.org/officeDocument/2006/relationships/image" Target="/ppt/media/image4.jpeg" Id="Rcab1d03186d04bd7" /><Relationship Type="http://schemas.openxmlformats.org/officeDocument/2006/relationships/notesSlide" Target="/ppt/notesSlides/notesSlide5.xml" Id="R65a6083017164d7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5ac9cb45b94cdc" /><Relationship Type="http://schemas.openxmlformats.org/officeDocument/2006/relationships/image" Target="/ppt/media/image6.png" Id="Re0662ba031d041c7" /><Relationship Type="http://schemas.openxmlformats.org/officeDocument/2006/relationships/image" Target="/ppt/media/image5.jpeg" Id="R0d530812520f4df7" /><Relationship Type="http://schemas.openxmlformats.org/officeDocument/2006/relationships/notesSlide" Target="/ppt/notesSlides/notesSlide6.xml" Id="R4178024b795b44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880eeb9a1e442c" /><Relationship Type="http://schemas.openxmlformats.org/officeDocument/2006/relationships/image" Target="/ppt/media/image7.png" Id="Rbfbc636a58164be9" /><Relationship Type="http://schemas.openxmlformats.org/officeDocument/2006/relationships/image" Target="/ppt/media/image6.jpeg" Id="R9c7b5eba434e40c4" /><Relationship Type="http://schemas.openxmlformats.org/officeDocument/2006/relationships/notesSlide" Target="/ppt/notesSlides/notesSlide7.xml" Id="R2d7a641f86a9407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ed1e56136d4145" /><Relationship Type="http://schemas.openxmlformats.org/officeDocument/2006/relationships/image" Target="/ppt/media/image8.png" Id="R2c61f14ae56347eb" /><Relationship Type="http://schemas.openxmlformats.org/officeDocument/2006/relationships/notesSlide" Target="/ppt/notesSlides/notesSlide8.xml" Id="R6e866a3189a248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EDEDF6-5CBD-4EBD-AC2C-8921C6F87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산업단지 입주기업을 위한 서비스 소개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80B159-34A0-4CE4-ACFB-C0CF35A75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ESG AI Agent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519705-B5BB-446D-8372-FB2AC9BD5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B3EB93-7A9F-4E5F-8498-2763A2CFD3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e1a486077f4281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CBF481-708D-4593-A9BF-DD44C40DD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57BE37-F604-4B64-957A-6134C62AD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7FECF6-7BCF-4C35-B14B-2EDBF9A3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81175"/>
            <a:ext cx="5619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규제와 업무 문서에 질문하고,</a:t>
            </a:r>
          </a:p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답변의 근거까지 확인합니다.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DC8A52-86C2-4EFD-B1B9-0E74E29E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38525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00" b="0">
                <a:solidFill>
                  <a:srgbClr val="5F716D"/>
                </a:solidFill>
              </a:defRPr>
            </a:defPPr>
            <a:lvl1pPr>
              <a:buNone/>
              <a:defRPr sz="1800" b="0">
                <a:solidFill>
                  <a:srgbClr val="5F716D"/>
                </a:solidFill>
              </a:defRPr>
            </a:lvl1pPr>
            <a:lvl2pPr>
              <a:buNone/>
              <a:defRPr sz="1800" b="0">
                <a:solidFill>
                  <a:srgbClr val="5F716D"/>
                </a:solidFill>
              </a:defRPr>
            </a:lvl2pPr>
            <a:lvl3pPr>
              <a:buNone/>
              <a:defRPr sz="1800" b="0">
                <a:solidFill>
                  <a:srgbClr val="5F716D"/>
                </a:solidFill>
              </a:defRPr>
            </a:lvl3pPr>
            <a:lvl4pPr>
              <a:buNone/>
              <a:defRPr sz="1800" b="0">
                <a:solidFill>
                  <a:srgbClr val="5F716D"/>
                </a:solidFill>
              </a:defRPr>
            </a:lvl4pPr>
            <a:lvl5pPr>
              <a:buNone/>
              <a:defRPr sz="1800" b="0">
                <a:solidFill>
                  <a:srgbClr val="5F716D"/>
                </a:solidFill>
              </a:defRPr>
            </a:lvl5pPr>
            <a:lvl6pPr>
              <a:buNone/>
              <a:defRPr sz="1800" b="0">
                <a:solidFill>
                  <a:srgbClr val="5F716D"/>
                </a:solidFill>
              </a:defRPr>
            </a:lvl6pPr>
            <a:lvl7pPr>
              <a:buNone/>
              <a:defRPr sz="1800" b="0">
                <a:solidFill>
                  <a:srgbClr val="5F716D"/>
                </a:solidFill>
              </a:defRPr>
            </a:lvl7pPr>
            <a:lvl8pPr>
              <a:buNone/>
              <a:defRPr sz="1800" b="0">
                <a:solidFill>
                  <a:srgbClr val="5F716D"/>
                </a:solidFill>
              </a:defRPr>
            </a:lvl8pPr>
            <a:lvl9pPr>
              <a:buNone/>
              <a:defRPr sz="18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F716D"/>
                </a:solidFill>
              </a:defRPr>
            </a:pPr>
            <a:r>
              <a:rPr sz="1800" b="0">
                <a:solidFill>
                  <a:srgbClr val="5F716D"/>
                </a:solidFill>
              </a:rPr>
              <a:t>환경·사회·지배구조(ESG)와 규제 관련 문서를</a:t>
            </a:r>
          </a:p>
          <a:p xmlns:a="http://schemas.openxmlformats.org/drawingml/2006/main">
            <a:pPr>
              <a:buNone/>
              <a:defRPr sz="1800" b="0">
                <a:solidFill>
                  <a:srgbClr val="5F716D"/>
                </a:solidFill>
              </a:defRPr>
            </a:pPr>
            <a:r>
              <a:rPr sz="1800" b="0">
                <a:solidFill>
                  <a:srgbClr val="5F716D"/>
                </a:solidFill>
              </a:rPr>
              <a:t>질문으로 확인하는 서비스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A520BC-08DD-4C75-A856-E7E235C62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048250"/>
            <a:ext cx="5143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0E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A1D081-7043-4612-A8D3-044BC8C8F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4810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1">
                <a:solidFill>
                  <a:srgbClr val="236D5E"/>
                </a:solidFill>
              </a:defRPr>
            </a:defPPr>
            <a:lvl1pPr>
              <a:buNone/>
              <a:defRPr sz="1500" b="1">
                <a:solidFill>
                  <a:srgbClr val="236D5E"/>
                </a:solidFill>
              </a:defRPr>
            </a:lvl1pPr>
            <a:lvl2pPr>
              <a:buNone/>
              <a:defRPr sz="1500" b="1">
                <a:solidFill>
                  <a:srgbClr val="236D5E"/>
                </a:solidFill>
              </a:defRPr>
            </a:lvl2pPr>
            <a:lvl3pPr>
              <a:buNone/>
              <a:defRPr sz="1500" b="1">
                <a:solidFill>
                  <a:srgbClr val="236D5E"/>
                </a:solidFill>
              </a:defRPr>
            </a:lvl3pPr>
            <a:lvl4pPr>
              <a:buNone/>
              <a:defRPr sz="1500" b="1">
                <a:solidFill>
                  <a:srgbClr val="236D5E"/>
                </a:solidFill>
              </a:defRPr>
            </a:lvl4pPr>
            <a:lvl5pPr>
              <a:buNone/>
              <a:defRPr sz="1500" b="1">
                <a:solidFill>
                  <a:srgbClr val="236D5E"/>
                </a:solidFill>
              </a:defRPr>
            </a:lvl5pPr>
            <a:lvl6pPr>
              <a:buNone/>
              <a:defRPr sz="1500" b="1">
                <a:solidFill>
                  <a:srgbClr val="236D5E"/>
                </a:solidFill>
              </a:defRPr>
            </a:lvl6pPr>
            <a:lvl7pPr>
              <a:buNone/>
              <a:defRPr sz="1500" b="1">
                <a:solidFill>
                  <a:srgbClr val="236D5E"/>
                </a:solidFill>
              </a:defRPr>
            </a:lvl7pPr>
            <a:lvl8pPr>
              <a:buNone/>
              <a:defRPr sz="1500" b="1">
                <a:solidFill>
                  <a:srgbClr val="236D5E"/>
                </a:solidFill>
              </a:defRPr>
            </a:lvl8pPr>
            <a:lvl9pPr>
              <a:buNone/>
              <a:defRPr sz="15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36D5E"/>
                </a:solidFill>
              </a:defRPr>
            </a:pPr>
            <a:r>
              <a:rPr sz="1500" b="1">
                <a:solidFill>
                  <a:srgbClr val="236D5E"/>
                </a:solidFill>
              </a:rPr>
              <a:t>서비스 공개 일정과 접속 주소는</a:t>
            </a:r>
          </a:p>
          <a:p xmlns:a="http://schemas.openxmlformats.org/drawingml/2006/main">
            <a:pPr>
              <a:buNone/>
              <a:defRPr sz="1500" b="1">
                <a:solidFill>
                  <a:srgbClr val="236D5E"/>
                </a:solidFill>
              </a:defRPr>
            </a:pPr>
            <a:r>
              <a:rPr sz="1500" b="1">
                <a:solidFill>
                  <a:srgbClr val="236D5E"/>
                </a:solidFill>
              </a:rPr>
              <a:t>운영 준비 완료 후 별도 안내합니다.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D39FE6-E865-474E-84D2-6FAA84279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1762125"/>
            <a:ext cx="5448300" cy="3581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511384-4162-41E5-9B29-35910AA282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89b4ded6a4406b"/>
          <a:srcRect xmlns:a="http://schemas.openxmlformats.org/drawingml/2006/main" l="24500" t="16800" r="5500" b="36000"/>
          <a:stretch xmlns:a="http://schemas.openxmlformats.org/drawingml/2006/main"/>
        </p:blipFill>
        <p:spPr>
          <a:xfrm xmlns:a="http://schemas.openxmlformats.org/drawingml/2006/main">
            <a:off x="6352529" y="1847850"/>
            <a:ext cx="5259091" cy="340995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A58C87-74FF-4B80-90B7-3D6E069D7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353050"/>
            <a:ext cx="5429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서비스 화면 · 가상 내부 지침 질의 사례</a:t>
            </a:r>
          </a:p>
        </p:txBody>
      </p:sp>
    </p:spTree>
    <p:extLst>
      <p:ext uri="{BB962C8B-B14F-4D97-AF65-F5344CB8AC3E}">
        <p14:creationId xmlns:p14="http://schemas.microsoft.com/office/powerpoint/2010/main" val="7374233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929E46-AB13-419F-8FFA-B4160291F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기업 업무 활용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24A19D-BA84-4F51-A5AE-EC1563581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기업 업무에서의 활용 예시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B1096D-DA1B-4BA4-A1EF-A681CEE82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문서명과 확인할 조건을 함께 질문하면 답변의 범위를 분명하게 정할 수 있습니다.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6F733F-0A3C-4599-A039-95B8692AE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4FA712-6444-4367-8CF2-C5A9F56D8A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9ab4dfaa5f4fca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38809F-9295-4AB7-943E-046647BD2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F7DDE-D99A-406E-96C2-3BCF23B35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A60772-A31E-4AC3-85DD-2B45453C7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47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75" b="1">
                <a:solidFill>
                  <a:srgbClr val="236D5E"/>
                </a:solidFill>
              </a:defRPr>
            </a:defPPr>
            <a:lvl1pPr>
              <a:buNone/>
              <a:defRPr sz="1875" b="1">
                <a:solidFill>
                  <a:srgbClr val="236D5E"/>
                </a:solidFill>
              </a:defRPr>
            </a:lvl1pPr>
            <a:lvl2pPr>
              <a:buNone/>
              <a:defRPr sz="1875" b="1">
                <a:solidFill>
                  <a:srgbClr val="236D5E"/>
                </a:solidFill>
              </a:defRPr>
            </a:lvl2pPr>
            <a:lvl3pPr>
              <a:buNone/>
              <a:defRPr sz="1875" b="1">
                <a:solidFill>
                  <a:srgbClr val="236D5E"/>
                </a:solidFill>
              </a:defRPr>
            </a:lvl3pPr>
            <a:lvl4pPr>
              <a:buNone/>
              <a:defRPr sz="1875" b="1">
                <a:solidFill>
                  <a:srgbClr val="236D5E"/>
                </a:solidFill>
              </a:defRPr>
            </a:lvl4pPr>
            <a:lvl5pPr>
              <a:buNone/>
              <a:defRPr sz="1875" b="1">
                <a:solidFill>
                  <a:srgbClr val="236D5E"/>
                </a:solidFill>
              </a:defRPr>
            </a:lvl5pPr>
            <a:lvl6pPr>
              <a:buNone/>
              <a:defRPr sz="1875" b="1">
                <a:solidFill>
                  <a:srgbClr val="236D5E"/>
                </a:solidFill>
              </a:defRPr>
            </a:lvl6pPr>
            <a:lvl7pPr>
              <a:buNone/>
              <a:defRPr sz="1875" b="1">
                <a:solidFill>
                  <a:srgbClr val="236D5E"/>
                </a:solidFill>
              </a:defRPr>
            </a:lvl7pPr>
            <a:lvl8pPr>
              <a:buNone/>
              <a:defRPr sz="1875" b="1">
                <a:solidFill>
                  <a:srgbClr val="236D5E"/>
                </a:solidFill>
              </a:defRPr>
            </a:lvl8pPr>
            <a:lvl9pPr>
              <a:buNone/>
              <a:defRPr sz="18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236D5E"/>
                </a:solidFill>
              </a:defRPr>
            </a:pPr>
            <a:r>
              <a:rPr sz="1875" b="1">
                <a:solidFill>
                  <a:srgbClr val="236D5E"/>
                </a:solidFill>
              </a:rPr>
              <a:t>규제 용어 이해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A284D5-36F5-4BDF-B2E5-B292C2157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847850"/>
            <a:ext cx="8763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75" b="1">
                <a:solidFill>
                  <a:srgbClr val="173631"/>
                </a:solidFill>
              </a:defRPr>
            </a:defPPr>
            <a:lvl1pPr>
              <a:buNone/>
              <a:defRPr sz="1875" b="1">
                <a:solidFill>
                  <a:srgbClr val="173631"/>
                </a:solidFill>
              </a:defRPr>
            </a:lvl1pPr>
            <a:lvl2pPr>
              <a:buNone/>
              <a:defRPr sz="1875" b="1">
                <a:solidFill>
                  <a:srgbClr val="173631"/>
                </a:solidFill>
              </a:defRPr>
            </a:lvl2pPr>
            <a:lvl3pPr>
              <a:buNone/>
              <a:defRPr sz="1875" b="1">
                <a:solidFill>
                  <a:srgbClr val="173631"/>
                </a:solidFill>
              </a:defRPr>
            </a:lvl3pPr>
            <a:lvl4pPr>
              <a:buNone/>
              <a:defRPr sz="1875" b="1">
                <a:solidFill>
                  <a:srgbClr val="173631"/>
                </a:solidFill>
              </a:defRPr>
            </a:lvl4pPr>
            <a:lvl5pPr>
              <a:buNone/>
              <a:defRPr sz="1875" b="1">
                <a:solidFill>
                  <a:srgbClr val="173631"/>
                </a:solidFill>
              </a:defRPr>
            </a:lvl5pPr>
            <a:lvl6pPr>
              <a:buNone/>
              <a:defRPr sz="1875" b="1">
                <a:solidFill>
                  <a:srgbClr val="173631"/>
                </a:solidFill>
              </a:defRPr>
            </a:lvl6pPr>
            <a:lvl7pPr>
              <a:buNone/>
              <a:defRPr sz="1875" b="1">
                <a:solidFill>
                  <a:srgbClr val="173631"/>
                </a:solidFill>
              </a:defRPr>
            </a:lvl7pPr>
            <a:lvl8pPr>
              <a:buNone/>
              <a:defRPr sz="1875" b="1">
                <a:solidFill>
                  <a:srgbClr val="173631"/>
                </a:solidFill>
              </a:defRPr>
            </a:lvl8pPr>
            <a:lvl9pPr>
              <a:buNone/>
              <a:defRPr sz="187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73631"/>
                </a:solidFill>
              </a:defRPr>
            </a:pPr>
            <a:r>
              <a:rPr sz="1875" b="1">
                <a:solidFill>
                  <a:srgbClr val="173631"/>
                </a:solidFill>
              </a:rPr>
              <a:t>“이 규정에서 두 용어를 어떻게 구분하나요?”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A57435-B4E8-49FB-9CB3-C5CEF77DA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247900"/>
            <a:ext cx="8763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담당자가 낯선 규정의 정의와 적용 조건을 확인할 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F7F72D-8A84-46A3-A3E4-77B53F149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05100"/>
            <a:ext cx="11239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D026FC-42A0-4798-8D82-90834879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765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75" b="1">
                <a:solidFill>
                  <a:srgbClr val="236D5E"/>
                </a:solidFill>
              </a:defRPr>
            </a:defPPr>
            <a:lvl1pPr>
              <a:buNone/>
              <a:defRPr sz="1875" b="1">
                <a:solidFill>
                  <a:srgbClr val="236D5E"/>
                </a:solidFill>
              </a:defRPr>
            </a:lvl1pPr>
            <a:lvl2pPr>
              <a:buNone/>
              <a:defRPr sz="1875" b="1">
                <a:solidFill>
                  <a:srgbClr val="236D5E"/>
                </a:solidFill>
              </a:defRPr>
            </a:lvl2pPr>
            <a:lvl3pPr>
              <a:buNone/>
              <a:defRPr sz="1875" b="1">
                <a:solidFill>
                  <a:srgbClr val="236D5E"/>
                </a:solidFill>
              </a:defRPr>
            </a:lvl3pPr>
            <a:lvl4pPr>
              <a:buNone/>
              <a:defRPr sz="1875" b="1">
                <a:solidFill>
                  <a:srgbClr val="236D5E"/>
                </a:solidFill>
              </a:defRPr>
            </a:lvl4pPr>
            <a:lvl5pPr>
              <a:buNone/>
              <a:defRPr sz="1875" b="1">
                <a:solidFill>
                  <a:srgbClr val="236D5E"/>
                </a:solidFill>
              </a:defRPr>
            </a:lvl5pPr>
            <a:lvl6pPr>
              <a:buNone/>
              <a:defRPr sz="1875" b="1">
                <a:solidFill>
                  <a:srgbClr val="236D5E"/>
                </a:solidFill>
              </a:defRPr>
            </a:lvl6pPr>
            <a:lvl7pPr>
              <a:buNone/>
              <a:defRPr sz="1875" b="1">
                <a:solidFill>
                  <a:srgbClr val="236D5E"/>
                </a:solidFill>
              </a:defRPr>
            </a:lvl7pPr>
            <a:lvl8pPr>
              <a:buNone/>
              <a:defRPr sz="1875" b="1">
                <a:solidFill>
                  <a:srgbClr val="236D5E"/>
                </a:solidFill>
              </a:defRPr>
            </a:lvl8pPr>
            <a:lvl9pPr>
              <a:buNone/>
              <a:defRPr sz="18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236D5E"/>
                </a:solidFill>
              </a:defRPr>
            </a:pPr>
            <a:r>
              <a:rPr sz="1875" b="1">
                <a:solidFill>
                  <a:srgbClr val="236D5E"/>
                </a:solidFill>
              </a:rPr>
              <a:t>업무 절차 확인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194A2E-EBE7-44EC-825F-C914FE0E9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876550"/>
            <a:ext cx="8763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75" b="1">
                <a:solidFill>
                  <a:srgbClr val="173631"/>
                </a:solidFill>
              </a:defRPr>
            </a:defPPr>
            <a:lvl1pPr>
              <a:buNone/>
              <a:defRPr sz="1875" b="1">
                <a:solidFill>
                  <a:srgbClr val="173631"/>
                </a:solidFill>
              </a:defRPr>
            </a:lvl1pPr>
            <a:lvl2pPr>
              <a:buNone/>
              <a:defRPr sz="1875" b="1">
                <a:solidFill>
                  <a:srgbClr val="173631"/>
                </a:solidFill>
              </a:defRPr>
            </a:lvl2pPr>
            <a:lvl3pPr>
              <a:buNone/>
              <a:defRPr sz="1875" b="1">
                <a:solidFill>
                  <a:srgbClr val="173631"/>
                </a:solidFill>
              </a:defRPr>
            </a:lvl3pPr>
            <a:lvl4pPr>
              <a:buNone/>
              <a:defRPr sz="1875" b="1">
                <a:solidFill>
                  <a:srgbClr val="173631"/>
                </a:solidFill>
              </a:defRPr>
            </a:lvl4pPr>
            <a:lvl5pPr>
              <a:buNone/>
              <a:defRPr sz="1875" b="1">
                <a:solidFill>
                  <a:srgbClr val="173631"/>
                </a:solidFill>
              </a:defRPr>
            </a:lvl5pPr>
            <a:lvl6pPr>
              <a:buNone/>
              <a:defRPr sz="1875" b="1">
                <a:solidFill>
                  <a:srgbClr val="173631"/>
                </a:solidFill>
              </a:defRPr>
            </a:lvl6pPr>
            <a:lvl7pPr>
              <a:buNone/>
              <a:defRPr sz="1875" b="1">
                <a:solidFill>
                  <a:srgbClr val="173631"/>
                </a:solidFill>
              </a:defRPr>
            </a:lvl7pPr>
            <a:lvl8pPr>
              <a:buNone/>
              <a:defRPr sz="1875" b="1">
                <a:solidFill>
                  <a:srgbClr val="173631"/>
                </a:solidFill>
              </a:defRPr>
            </a:lvl8pPr>
            <a:lvl9pPr>
              <a:buNone/>
              <a:defRPr sz="187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73631"/>
                </a:solidFill>
              </a:defRPr>
            </a:pPr>
            <a:r>
              <a:rPr sz="1875" b="1">
                <a:solidFill>
                  <a:srgbClr val="173631"/>
                </a:solidFill>
              </a:rPr>
              <a:t>“누가, 언제까지, 어떤 자료를 제출해야 하나요?”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4E1C7C-6A43-4DE7-B224-CEF9EFEE2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276600"/>
            <a:ext cx="8763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내부 지침에 있는 담당자와 보고 절차를 찾아볼 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F1D70C-655A-46EA-A5E8-18D7DC8BC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33800"/>
            <a:ext cx="11239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709750-CEA3-4F8E-8760-A7A62726B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052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75" b="1">
                <a:solidFill>
                  <a:srgbClr val="236D5E"/>
                </a:solidFill>
              </a:defRPr>
            </a:defPPr>
            <a:lvl1pPr>
              <a:buNone/>
              <a:defRPr sz="1875" b="1">
                <a:solidFill>
                  <a:srgbClr val="236D5E"/>
                </a:solidFill>
              </a:defRPr>
            </a:lvl1pPr>
            <a:lvl2pPr>
              <a:buNone/>
              <a:defRPr sz="1875" b="1">
                <a:solidFill>
                  <a:srgbClr val="236D5E"/>
                </a:solidFill>
              </a:defRPr>
            </a:lvl2pPr>
            <a:lvl3pPr>
              <a:buNone/>
              <a:defRPr sz="1875" b="1">
                <a:solidFill>
                  <a:srgbClr val="236D5E"/>
                </a:solidFill>
              </a:defRPr>
            </a:lvl3pPr>
            <a:lvl4pPr>
              <a:buNone/>
              <a:defRPr sz="1875" b="1">
                <a:solidFill>
                  <a:srgbClr val="236D5E"/>
                </a:solidFill>
              </a:defRPr>
            </a:lvl4pPr>
            <a:lvl5pPr>
              <a:buNone/>
              <a:defRPr sz="1875" b="1">
                <a:solidFill>
                  <a:srgbClr val="236D5E"/>
                </a:solidFill>
              </a:defRPr>
            </a:lvl5pPr>
            <a:lvl6pPr>
              <a:buNone/>
              <a:defRPr sz="1875" b="1">
                <a:solidFill>
                  <a:srgbClr val="236D5E"/>
                </a:solidFill>
              </a:defRPr>
            </a:lvl6pPr>
            <a:lvl7pPr>
              <a:buNone/>
              <a:defRPr sz="1875" b="1">
                <a:solidFill>
                  <a:srgbClr val="236D5E"/>
                </a:solidFill>
              </a:defRPr>
            </a:lvl7pPr>
            <a:lvl8pPr>
              <a:buNone/>
              <a:defRPr sz="1875" b="1">
                <a:solidFill>
                  <a:srgbClr val="236D5E"/>
                </a:solidFill>
              </a:defRPr>
            </a:lvl8pPr>
            <a:lvl9pPr>
              <a:buNone/>
              <a:defRPr sz="18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236D5E"/>
                </a:solidFill>
              </a:defRPr>
            </a:pPr>
            <a:r>
              <a:rPr sz="1875" b="1">
                <a:solidFill>
                  <a:srgbClr val="236D5E"/>
                </a:solidFill>
              </a:rPr>
              <a:t>조건별 조치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AF675B-79B2-479F-88DB-0F191A5E3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905250"/>
            <a:ext cx="8763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75" b="1">
                <a:solidFill>
                  <a:srgbClr val="173631"/>
                </a:solidFill>
              </a:defRPr>
            </a:defPPr>
            <a:lvl1pPr>
              <a:buNone/>
              <a:defRPr sz="1875" b="1">
                <a:solidFill>
                  <a:srgbClr val="173631"/>
                </a:solidFill>
              </a:defRPr>
            </a:lvl1pPr>
            <a:lvl2pPr>
              <a:buNone/>
              <a:defRPr sz="1875" b="1">
                <a:solidFill>
                  <a:srgbClr val="173631"/>
                </a:solidFill>
              </a:defRPr>
            </a:lvl2pPr>
            <a:lvl3pPr>
              <a:buNone/>
              <a:defRPr sz="1875" b="1">
                <a:solidFill>
                  <a:srgbClr val="173631"/>
                </a:solidFill>
              </a:defRPr>
            </a:lvl3pPr>
            <a:lvl4pPr>
              <a:buNone/>
              <a:defRPr sz="1875" b="1">
                <a:solidFill>
                  <a:srgbClr val="173631"/>
                </a:solidFill>
              </a:defRPr>
            </a:lvl4pPr>
            <a:lvl5pPr>
              <a:buNone/>
              <a:defRPr sz="1875" b="1">
                <a:solidFill>
                  <a:srgbClr val="173631"/>
                </a:solidFill>
              </a:defRPr>
            </a:lvl5pPr>
            <a:lvl6pPr>
              <a:buNone/>
              <a:defRPr sz="1875" b="1">
                <a:solidFill>
                  <a:srgbClr val="173631"/>
                </a:solidFill>
              </a:defRPr>
            </a:lvl6pPr>
            <a:lvl7pPr>
              <a:buNone/>
              <a:defRPr sz="1875" b="1">
                <a:solidFill>
                  <a:srgbClr val="173631"/>
                </a:solidFill>
              </a:defRPr>
            </a:lvl7pPr>
            <a:lvl8pPr>
              <a:buNone/>
              <a:defRPr sz="1875" b="1">
                <a:solidFill>
                  <a:srgbClr val="173631"/>
                </a:solidFill>
              </a:defRPr>
            </a:lvl8pPr>
            <a:lvl9pPr>
              <a:buNone/>
              <a:defRPr sz="187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73631"/>
                </a:solidFill>
              </a:defRPr>
            </a:pPr>
            <a:r>
              <a:rPr sz="1875" b="1">
                <a:solidFill>
                  <a:srgbClr val="173631"/>
                </a:solidFill>
              </a:rPr>
              <a:t>“사용량이 기준 이상 늘었을 때 무엇을 해야 하나요?”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6EA5BE-F05D-4813-A7FC-96FF106ED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305300"/>
            <a:ext cx="8763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문서에 정해진 수치 조건과 후속 조치를 확인할 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4DB6D6-9228-486B-89DD-ADA71B28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62500"/>
            <a:ext cx="11239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BDC74B-31CE-4A3C-A049-C4EA985B4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9339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75" b="1">
                <a:solidFill>
                  <a:srgbClr val="236D5E"/>
                </a:solidFill>
              </a:defRPr>
            </a:defPPr>
            <a:lvl1pPr>
              <a:buNone/>
              <a:defRPr sz="1875" b="1">
                <a:solidFill>
                  <a:srgbClr val="236D5E"/>
                </a:solidFill>
              </a:defRPr>
            </a:lvl1pPr>
            <a:lvl2pPr>
              <a:buNone/>
              <a:defRPr sz="1875" b="1">
                <a:solidFill>
                  <a:srgbClr val="236D5E"/>
                </a:solidFill>
              </a:defRPr>
            </a:lvl2pPr>
            <a:lvl3pPr>
              <a:buNone/>
              <a:defRPr sz="1875" b="1">
                <a:solidFill>
                  <a:srgbClr val="236D5E"/>
                </a:solidFill>
              </a:defRPr>
            </a:lvl3pPr>
            <a:lvl4pPr>
              <a:buNone/>
              <a:defRPr sz="1875" b="1">
                <a:solidFill>
                  <a:srgbClr val="236D5E"/>
                </a:solidFill>
              </a:defRPr>
            </a:lvl4pPr>
            <a:lvl5pPr>
              <a:buNone/>
              <a:defRPr sz="1875" b="1">
                <a:solidFill>
                  <a:srgbClr val="236D5E"/>
                </a:solidFill>
              </a:defRPr>
            </a:lvl5pPr>
            <a:lvl6pPr>
              <a:buNone/>
              <a:defRPr sz="1875" b="1">
                <a:solidFill>
                  <a:srgbClr val="236D5E"/>
                </a:solidFill>
              </a:defRPr>
            </a:lvl6pPr>
            <a:lvl7pPr>
              <a:buNone/>
              <a:defRPr sz="1875" b="1">
                <a:solidFill>
                  <a:srgbClr val="236D5E"/>
                </a:solidFill>
              </a:defRPr>
            </a:lvl7pPr>
            <a:lvl8pPr>
              <a:buNone/>
              <a:defRPr sz="1875" b="1">
                <a:solidFill>
                  <a:srgbClr val="236D5E"/>
                </a:solidFill>
              </a:defRPr>
            </a:lvl8pPr>
            <a:lvl9pPr>
              <a:buNone/>
              <a:defRPr sz="18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236D5E"/>
                </a:solidFill>
              </a:defRPr>
            </a:pPr>
            <a:r>
              <a:rPr sz="1875" b="1">
                <a:solidFill>
                  <a:srgbClr val="236D5E"/>
                </a:solidFill>
              </a:rPr>
              <a:t>근거 재확인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0F95E0-A8AB-42E1-A2AB-401B17F31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933950"/>
            <a:ext cx="8763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75" b="1">
                <a:solidFill>
                  <a:srgbClr val="173631"/>
                </a:solidFill>
              </a:defRPr>
            </a:defPPr>
            <a:lvl1pPr>
              <a:buNone/>
              <a:defRPr sz="1875" b="1">
                <a:solidFill>
                  <a:srgbClr val="173631"/>
                </a:solidFill>
              </a:defRPr>
            </a:lvl1pPr>
            <a:lvl2pPr>
              <a:buNone/>
              <a:defRPr sz="1875" b="1">
                <a:solidFill>
                  <a:srgbClr val="173631"/>
                </a:solidFill>
              </a:defRPr>
            </a:lvl2pPr>
            <a:lvl3pPr>
              <a:buNone/>
              <a:defRPr sz="1875" b="1">
                <a:solidFill>
                  <a:srgbClr val="173631"/>
                </a:solidFill>
              </a:defRPr>
            </a:lvl3pPr>
            <a:lvl4pPr>
              <a:buNone/>
              <a:defRPr sz="1875" b="1">
                <a:solidFill>
                  <a:srgbClr val="173631"/>
                </a:solidFill>
              </a:defRPr>
            </a:lvl4pPr>
            <a:lvl5pPr>
              <a:buNone/>
              <a:defRPr sz="1875" b="1">
                <a:solidFill>
                  <a:srgbClr val="173631"/>
                </a:solidFill>
              </a:defRPr>
            </a:lvl5pPr>
            <a:lvl6pPr>
              <a:buNone/>
              <a:defRPr sz="1875" b="1">
                <a:solidFill>
                  <a:srgbClr val="173631"/>
                </a:solidFill>
              </a:defRPr>
            </a:lvl6pPr>
            <a:lvl7pPr>
              <a:buNone/>
              <a:defRPr sz="1875" b="1">
                <a:solidFill>
                  <a:srgbClr val="173631"/>
                </a:solidFill>
              </a:defRPr>
            </a:lvl7pPr>
            <a:lvl8pPr>
              <a:buNone/>
              <a:defRPr sz="1875" b="1">
                <a:solidFill>
                  <a:srgbClr val="173631"/>
                </a:solidFill>
              </a:defRPr>
            </a:lvl8pPr>
            <a:lvl9pPr>
              <a:buNone/>
              <a:defRPr sz="187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73631"/>
                </a:solidFill>
              </a:defRPr>
            </a:pPr>
            <a:r>
              <a:rPr sz="1875" b="1">
                <a:solidFill>
                  <a:srgbClr val="173631"/>
                </a:solidFill>
              </a:rPr>
              <a:t>답변 아래 출처를 열어 원문과 페이지를 확인합니다.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463153-B048-4E06-AADF-EB11DD19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5334000"/>
            <a:ext cx="8763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답변을 업무 자료로 활용하기 전에 출처를 확인할 때</a:t>
            </a:r>
          </a:p>
        </p:txBody>
      </p:sp>
    </p:spTree>
    <p:extLst>
      <p:ext uri="{BB962C8B-B14F-4D97-AF65-F5344CB8AC3E}">
        <p14:creationId xmlns:p14="http://schemas.microsoft.com/office/powerpoint/2010/main" val="7803540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37D989-4814-492A-B460-1D678DC9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검색 범위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1ED64F-1202-4E63-BA75-E8A41A807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공유 규제 문서와 그룹 문서를 선택해 사용합니다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0B4F48-6F7A-4AE7-A6B2-7360AA21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공유 규제만 이용할 때는 개인 회원으로 시작합니다. 팀 PDF도 함께 쓰려면 그룹을 이용합니다.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2B7359-A678-4FD1-889A-036C99D6D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A03443-DE48-4E22-97D6-B497172390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c6f46fcf544238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633131-DE58-45EC-9EC6-B2D088B50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E6541E-2356-42BD-9F56-2B67D9E99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FDF038-F829-427E-BAF0-E35B14FBD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33575"/>
            <a:ext cx="5410200" cy="3371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7D5EFD-1BAD-4BD7-A8D2-26B034111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1933575"/>
            <a:ext cx="5619750" cy="3371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0E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EFCC49-458F-42B5-9FB7-2DB9A2401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250" b="1">
                <a:solidFill>
                  <a:srgbClr val="173631"/>
                </a:solidFill>
              </a:defRPr>
            </a:defPPr>
            <a:lvl1pPr>
              <a:buNone/>
              <a:defRPr sz="2250" b="1">
                <a:solidFill>
                  <a:srgbClr val="173631"/>
                </a:solidFill>
              </a:defRPr>
            </a:lvl1pPr>
            <a:lvl2pPr>
              <a:buNone/>
              <a:defRPr sz="2250" b="1">
                <a:solidFill>
                  <a:srgbClr val="173631"/>
                </a:solidFill>
              </a:defRPr>
            </a:lvl2pPr>
            <a:lvl3pPr>
              <a:buNone/>
              <a:defRPr sz="2250" b="1">
                <a:solidFill>
                  <a:srgbClr val="173631"/>
                </a:solidFill>
              </a:defRPr>
            </a:lvl3pPr>
            <a:lvl4pPr>
              <a:buNone/>
              <a:defRPr sz="2250" b="1">
                <a:solidFill>
                  <a:srgbClr val="173631"/>
                </a:solidFill>
              </a:defRPr>
            </a:lvl4pPr>
            <a:lvl5pPr>
              <a:buNone/>
              <a:defRPr sz="2250" b="1">
                <a:solidFill>
                  <a:srgbClr val="173631"/>
                </a:solidFill>
              </a:defRPr>
            </a:lvl5pPr>
            <a:lvl6pPr>
              <a:buNone/>
              <a:defRPr sz="2250" b="1">
                <a:solidFill>
                  <a:srgbClr val="173631"/>
                </a:solidFill>
              </a:defRPr>
            </a:lvl6pPr>
            <a:lvl7pPr>
              <a:buNone/>
              <a:defRPr sz="2250" b="1">
                <a:solidFill>
                  <a:srgbClr val="173631"/>
                </a:solidFill>
              </a:defRPr>
            </a:lvl7pPr>
            <a:lvl8pPr>
              <a:buNone/>
              <a:defRPr sz="2250" b="1">
                <a:solidFill>
                  <a:srgbClr val="173631"/>
                </a:solidFill>
              </a:defRPr>
            </a:lvl8pPr>
            <a:lvl9pPr>
              <a:buNone/>
              <a:defRPr sz="225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173631"/>
                </a:solidFill>
              </a:defRPr>
            </a:pPr>
            <a:r>
              <a:rPr sz="2250" b="1">
                <a:solidFill>
                  <a:srgbClr val="173631"/>
                </a:solidFill>
              </a:rPr>
              <a:t>공유 규제 문서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9E05FB-495E-4D11-9195-92DDB224E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90825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236D5E"/>
                </a:solidFill>
              </a:defRPr>
            </a:defPPr>
            <a:lvl1pPr>
              <a:buNone/>
              <a:defRPr sz="1725" b="1">
                <a:solidFill>
                  <a:srgbClr val="236D5E"/>
                </a:solidFill>
              </a:defRPr>
            </a:lvl1pPr>
            <a:lvl2pPr>
              <a:buNone/>
              <a:defRPr sz="1725" b="1">
                <a:solidFill>
                  <a:srgbClr val="236D5E"/>
                </a:solidFill>
              </a:defRPr>
            </a:lvl2pPr>
            <a:lvl3pPr>
              <a:buNone/>
              <a:defRPr sz="1725" b="1">
                <a:solidFill>
                  <a:srgbClr val="236D5E"/>
                </a:solidFill>
              </a:defRPr>
            </a:lvl3pPr>
            <a:lvl4pPr>
              <a:buNone/>
              <a:defRPr sz="1725" b="1">
                <a:solidFill>
                  <a:srgbClr val="236D5E"/>
                </a:solidFill>
              </a:defRPr>
            </a:lvl4pPr>
            <a:lvl5pPr>
              <a:buNone/>
              <a:defRPr sz="1725" b="1">
                <a:solidFill>
                  <a:srgbClr val="236D5E"/>
                </a:solidFill>
              </a:defRPr>
            </a:lvl5pPr>
            <a:lvl6pPr>
              <a:buNone/>
              <a:defRPr sz="1725" b="1">
                <a:solidFill>
                  <a:srgbClr val="236D5E"/>
                </a:solidFill>
              </a:defRPr>
            </a:lvl6pPr>
            <a:lvl7pPr>
              <a:buNone/>
              <a:defRPr sz="1725" b="1">
                <a:solidFill>
                  <a:srgbClr val="236D5E"/>
                </a:solidFill>
              </a:defRPr>
            </a:lvl7pPr>
            <a:lvl8pPr>
              <a:buNone/>
              <a:defRPr sz="1725" b="1">
                <a:solidFill>
                  <a:srgbClr val="236D5E"/>
                </a:solidFill>
              </a:defRPr>
            </a:lvl8pPr>
            <a:lvl9pPr>
              <a:buNone/>
              <a:defRPr sz="17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236D5E"/>
                </a:solidFill>
              </a:defRPr>
            </a:pPr>
            <a:r>
              <a:rPr sz="1725" b="1">
                <a:solidFill>
                  <a:srgbClr val="236D5E"/>
                </a:solidFill>
              </a:rPr>
              <a:t>공식 출처의 수집 문서 활용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ABC1D6-3B21-428A-BAA1-C6B78C8C3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62325"/>
            <a:ext cx="4857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75" b="0">
                <a:solidFill>
                  <a:srgbClr val="5F716D"/>
                </a:solidFill>
              </a:defRPr>
            </a:defPPr>
            <a:lvl1pPr>
              <a:buNone/>
              <a:defRPr sz="1575" b="0">
                <a:solidFill>
                  <a:srgbClr val="5F716D"/>
                </a:solidFill>
              </a:defRPr>
            </a:lvl1pPr>
            <a:lvl2pPr>
              <a:buNone/>
              <a:defRPr sz="1575" b="0">
                <a:solidFill>
                  <a:srgbClr val="5F716D"/>
                </a:solidFill>
              </a:defRPr>
            </a:lvl2pPr>
            <a:lvl3pPr>
              <a:buNone/>
              <a:defRPr sz="1575" b="0">
                <a:solidFill>
                  <a:srgbClr val="5F716D"/>
                </a:solidFill>
              </a:defRPr>
            </a:lvl3pPr>
            <a:lvl4pPr>
              <a:buNone/>
              <a:defRPr sz="1575" b="0">
                <a:solidFill>
                  <a:srgbClr val="5F716D"/>
                </a:solidFill>
              </a:defRPr>
            </a:lvl4pPr>
            <a:lvl5pPr>
              <a:buNone/>
              <a:defRPr sz="1575" b="0">
                <a:solidFill>
                  <a:srgbClr val="5F716D"/>
                </a:solidFill>
              </a:defRPr>
            </a:lvl5pPr>
            <a:lvl6pPr>
              <a:buNone/>
              <a:defRPr sz="1575" b="0">
                <a:solidFill>
                  <a:srgbClr val="5F716D"/>
                </a:solidFill>
              </a:defRPr>
            </a:lvl6pPr>
            <a:lvl7pPr>
              <a:buNone/>
              <a:defRPr sz="1575" b="0">
                <a:solidFill>
                  <a:srgbClr val="5F716D"/>
                </a:solidFill>
              </a:defRPr>
            </a:lvl7pPr>
            <a:lvl8pPr>
              <a:buNone/>
              <a:defRPr sz="1575" b="0">
                <a:solidFill>
                  <a:srgbClr val="5F716D"/>
                </a:solidFill>
              </a:defRPr>
            </a:lvl8pPr>
            <a:lvl9pPr>
              <a:buNone/>
              <a:defRPr sz="157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5F716D"/>
                </a:solidFill>
              </a:defRPr>
            </a:pPr>
            <a:r>
              <a:rPr sz="1575" b="0">
                <a:solidFill>
                  <a:srgbClr val="5F716D"/>
                </a:solidFill>
              </a:rPr>
              <a:t>등록된 공식 출처에서 문서를 자동 수집합니다.</a:t>
            </a:r>
          </a:p>
          <a:p xmlns:a="http://schemas.openxmlformats.org/drawingml/2006/main">
            <a:pPr>
              <a:buNone/>
              <a:defRPr sz="1575" b="0">
                <a:solidFill>
                  <a:srgbClr val="5F716D"/>
                </a:solidFill>
              </a:defRPr>
            </a:pPr>
            <a:r>
              <a:rPr sz="1575" b="0">
                <a:solidFill>
                  <a:srgbClr val="5F716D"/>
                </a:solidFill>
              </a:rPr>
              <a:t>확인·처리를 마친 자료를 답변에 활용합니다.</a:t>
            </a:r>
          </a:p>
          <a:p xmlns:a="http://schemas.openxmlformats.org/drawingml/2006/main">
            <a:pPr>
              <a:buNone/>
              <a:defRPr sz="1575" b="0">
                <a:solidFill>
                  <a:srgbClr val="5F716D"/>
                </a:solidFill>
              </a:defRPr>
            </a:pPr>
            <a:r>
              <a:rPr sz="1575" b="0">
                <a:solidFill>
                  <a:srgbClr val="5F716D"/>
                </a:solidFill>
              </a:rPr>
              <a:t>개인·그룹 이용자 모두 이용할 수 있습니다.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7CE75F-95C5-4CCA-8C40-36D51D0B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181225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250" b="1">
                <a:solidFill>
                  <a:srgbClr val="173631"/>
                </a:solidFill>
              </a:defRPr>
            </a:defPPr>
            <a:lvl1pPr>
              <a:buNone/>
              <a:defRPr sz="2250" b="1">
                <a:solidFill>
                  <a:srgbClr val="173631"/>
                </a:solidFill>
              </a:defRPr>
            </a:lvl1pPr>
            <a:lvl2pPr>
              <a:buNone/>
              <a:defRPr sz="2250" b="1">
                <a:solidFill>
                  <a:srgbClr val="173631"/>
                </a:solidFill>
              </a:defRPr>
            </a:lvl2pPr>
            <a:lvl3pPr>
              <a:buNone/>
              <a:defRPr sz="2250" b="1">
                <a:solidFill>
                  <a:srgbClr val="173631"/>
                </a:solidFill>
              </a:defRPr>
            </a:lvl3pPr>
            <a:lvl4pPr>
              <a:buNone/>
              <a:defRPr sz="2250" b="1">
                <a:solidFill>
                  <a:srgbClr val="173631"/>
                </a:solidFill>
              </a:defRPr>
            </a:lvl4pPr>
            <a:lvl5pPr>
              <a:buNone/>
              <a:defRPr sz="2250" b="1">
                <a:solidFill>
                  <a:srgbClr val="173631"/>
                </a:solidFill>
              </a:defRPr>
            </a:lvl5pPr>
            <a:lvl6pPr>
              <a:buNone/>
              <a:defRPr sz="2250" b="1">
                <a:solidFill>
                  <a:srgbClr val="173631"/>
                </a:solidFill>
              </a:defRPr>
            </a:lvl6pPr>
            <a:lvl7pPr>
              <a:buNone/>
              <a:defRPr sz="2250" b="1">
                <a:solidFill>
                  <a:srgbClr val="173631"/>
                </a:solidFill>
              </a:defRPr>
            </a:lvl7pPr>
            <a:lvl8pPr>
              <a:buNone/>
              <a:defRPr sz="2250" b="1">
                <a:solidFill>
                  <a:srgbClr val="173631"/>
                </a:solidFill>
              </a:defRPr>
            </a:lvl8pPr>
            <a:lvl9pPr>
              <a:buNone/>
              <a:defRPr sz="225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173631"/>
                </a:solidFill>
              </a:defRPr>
            </a:pPr>
            <a:r>
              <a:rPr sz="2250" b="1">
                <a:solidFill>
                  <a:srgbClr val="173631"/>
                </a:solidFill>
              </a:rPr>
              <a:t>우리 그룹 문서만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D5970D-33F2-4930-BF4A-2D72E5AF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790825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236D5E"/>
                </a:solidFill>
              </a:defRPr>
            </a:defPPr>
            <a:lvl1pPr>
              <a:buNone/>
              <a:defRPr sz="1725" b="1">
                <a:solidFill>
                  <a:srgbClr val="236D5E"/>
                </a:solidFill>
              </a:defRPr>
            </a:lvl1pPr>
            <a:lvl2pPr>
              <a:buNone/>
              <a:defRPr sz="1725" b="1">
                <a:solidFill>
                  <a:srgbClr val="236D5E"/>
                </a:solidFill>
              </a:defRPr>
            </a:lvl2pPr>
            <a:lvl3pPr>
              <a:buNone/>
              <a:defRPr sz="1725" b="1">
                <a:solidFill>
                  <a:srgbClr val="236D5E"/>
                </a:solidFill>
              </a:defRPr>
            </a:lvl3pPr>
            <a:lvl4pPr>
              <a:buNone/>
              <a:defRPr sz="1725" b="1">
                <a:solidFill>
                  <a:srgbClr val="236D5E"/>
                </a:solidFill>
              </a:defRPr>
            </a:lvl4pPr>
            <a:lvl5pPr>
              <a:buNone/>
              <a:defRPr sz="1725" b="1">
                <a:solidFill>
                  <a:srgbClr val="236D5E"/>
                </a:solidFill>
              </a:defRPr>
            </a:lvl5pPr>
            <a:lvl6pPr>
              <a:buNone/>
              <a:defRPr sz="1725" b="1">
                <a:solidFill>
                  <a:srgbClr val="236D5E"/>
                </a:solidFill>
              </a:defRPr>
            </a:lvl6pPr>
            <a:lvl7pPr>
              <a:buNone/>
              <a:defRPr sz="1725" b="1">
                <a:solidFill>
                  <a:srgbClr val="236D5E"/>
                </a:solidFill>
              </a:defRPr>
            </a:lvl7pPr>
            <a:lvl8pPr>
              <a:buNone/>
              <a:defRPr sz="1725" b="1">
                <a:solidFill>
                  <a:srgbClr val="236D5E"/>
                </a:solidFill>
              </a:defRPr>
            </a:lvl8pPr>
            <a:lvl9pPr>
              <a:buNone/>
              <a:defRPr sz="17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236D5E"/>
                </a:solidFill>
              </a:defRPr>
            </a:pPr>
            <a:r>
              <a:rPr sz="1725" b="1">
                <a:solidFill>
                  <a:srgbClr val="236D5E"/>
                </a:solidFill>
              </a:rPr>
              <a:t>팀에서 올린 PDF 활용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F1AE5D-6C75-47DB-83CD-4039A025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362325"/>
            <a:ext cx="50482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75" b="0">
                <a:solidFill>
                  <a:srgbClr val="5F716D"/>
                </a:solidFill>
              </a:defRPr>
            </a:defPPr>
            <a:lvl1pPr>
              <a:buNone/>
              <a:defRPr sz="1575" b="0">
                <a:solidFill>
                  <a:srgbClr val="5F716D"/>
                </a:solidFill>
              </a:defRPr>
            </a:lvl1pPr>
            <a:lvl2pPr>
              <a:buNone/>
              <a:defRPr sz="1575" b="0">
                <a:solidFill>
                  <a:srgbClr val="5F716D"/>
                </a:solidFill>
              </a:defRPr>
            </a:lvl2pPr>
            <a:lvl3pPr>
              <a:buNone/>
              <a:defRPr sz="1575" b="0">
                <a:solidFill>
                  <a:srgbClr val="5F716D"/>
                </a:solidFill>
              </a:defRPr>
            </a:lvl3pPr>
            <a:lvl4pPr>
              <a:buNone/>
              <a:defRPr sz="1575" b="0">
                <a:solidFill>
                  <a:srgbClr val="5F716D"/>
                </a:solidFill>
              </a:defRPr>
            </a:lvl4pPr>
            <a:lvl5pPr>
              <a:buNone/>
              <a:defRPr sz="1575" b="0">
                <a:solidFill>
                  <a:srgbClr val="5F716D"/>
                </a:solidFill>
              </a:defRPr>
            </a:lvl5pPr>
            <a:lvl6pPr>
              <a:buNone/>
              <a:defRPr sz="1575" b="0">
                <a:solidFill>
                  <a:srgbClr val="5F716D"/>
                </a:solidFill>
              </a:defRPr>
            </a:lvl6pPr>
            <a:lvl7pPr>
              <a:buNone/>
              <a:defRPr sz="1575" b="0">
                <a:solidFill>
                  <a:srgbClr val="5F716D"/>
                </a:solidFill>
              </a:defRPr>
            </a:lvl7pPr>
            <a:lvl8pPr>
              <a:buNone/>
              <a:defRPr sz="1575" b="0">
                <a:solidFill>
                  <a:srgbClr val="5F716D"/>
                </a:solidFill>
              </a:defRPr>
            </a:lvl8pPr>
            <a:lvl9pPr>
              <a:buNone/>
              <a:defRPr sz="157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5F716D"/>
                </a:solidFill>
              </a:defRPr>
            </a:pPr>
            <a:r>
              <a:rPr sz="1575" b="0">
                <a:solidFill>
                  <a:srgbClr val="5F716D"/>
                </a:solidFill>
              </a:rPr>
              <a:t>그룹에 올린 검색 가능한 PDF에 질문합니다.</a:t>
            </a:r>
          </a:p>
          <a:p xmlns:a="http://schemas.openxmlformats.org/drawingml/2006/main">
            <a:pPr>
              <a:buNone/>
              <a:defRPr sz="1575" b="0">
                <a:solidFill>
                  <a:srgbClr val="5F716D"/>
                </a:solidFill>
              </a:defRPr>
            </a:pPr>
            <a:r>
              <a:rPr sz="1575" b="0">
                <a:solidFill>
                  <a:srgbClr val="5F716D"/>
                </a:solidFill>
              </a:rPr>
              <a:t>해당 그룹 구성원에게 문서 접근을 허용합니다.</a:t>
            </a:r>
          </a:p>
          <a:p xmlns:a="http://schemas.openxmlformats.org/drawingml/2006/main">
            <a:pPr>
              <a:buNone/>
              <a:defRPr sz="1575" b="0">
                <a:solidFill>
                  <a:srgbClr val="5F716D"/>
                </a:solidFill>
              </a:defRPr>
            </a:pPr>
            <a:r>
              <a:rPr sz="1575" b="0">
                <a:solidFill>
                  <a:srgbClr val="5F716D"/>
                </a:solidFill>
              </a:rPr>
              <a:t>내부 지침과 점검 절차를 팀 단위로 확인합니다.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0D26AD-BD5D-4079-A09C-2EB068858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911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그룹은 팀원끼리 PDF를 함께 이용하는 문서 공간입니다. 그룹 소유자가 초대코드로 구성원을 초대합니다.</a:t>
            </a:r>
          </a:p>
        </p:txBody>
      </p:sp>
    </p:spTree>
    <p:extLst>
      <p:ext uri="{BB962C8B-B14F-4D97-AF65-F5344CB8AC3E}">
        <p14:creationId xmlns:p14="http://schemas.microsoft.com/office/powerpoint/2010/main" val="17177973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A54A11-03C5-4845-8842-09242E00B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답변 근거 확인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A04C47-A00D-4DCA-B4DC-B7B83BF74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답변에서 원문까지 이어서 확인할 수 있습니다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126D82-9090-4142-A3D6-7ECB21C6B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1A3904-62DE-497B-B3AE-57F6378273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ff9e694a0c4529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B2A07D-33D0-4E1C-8768-0B2367B6F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B6FB39-757D-482D-89C3-71CC3B0C3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1CD078-3D71-4DCA-A422-B7E0AAEE8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383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0ABAF5-9910-4779-A596-D3BE2A561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19275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핵심 답변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522168-BE84-4F64-96A2-8C13E3D3A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38375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질문에서 확인하려는 절차와 조건을 문서 기준으로 정리합니다.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F79EB8-FD7B-4CB1-876A-FA59CF03F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051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DB3D94-E65E-444B-B097-4C8DB9D3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861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문서명과 페이지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33E56C-C5ED-445F-8611-9EA54A177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052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어느 문서의 어느 부분을 참고했는지 표시합니다.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732D76-F120-4642-9722-D0931B235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719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7FD77A-49BC-45FE-ADB4-F56EEC572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52925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근거 본문과 PDF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471389-9E21-422E-A2B3-957F227F2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72025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발췌한 본문을 펼치고 원문 PDF를 열어 맥락을 확인합니다.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28269B-E0A9-4303-A763-972075E90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752600"/>
            <a:ext cx="739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1">
                <a:solidFill>
                  <a:srgbClr val="236D5E"/>
                </a:solidFill>
              </a:defRPr>
            </a:defPPr>
            <a:lvl1pPr>
              <a:buNone/>
              <a:defRPr sz="1500" b="1">
                <a:solidFill>
                  <a:srgbClr val="236D5E"/>
                </a:solidFill>
              </a:defRPr>
            </a:lvl1pPr>
            <a:lvl2pPr>
              <a:buNone/>
              <a:defRPr sz="1500" b="1">
                <a:solidFill>
                  <a:srgbClr val="236D5E"/>
                </a:solidFill>
              </a:defRPr>
            </a:lvl2pPr>
            <a:lvl3pPr>
              <a:buNone/>
              <a:defRPr sz="1500" b="1">
                <a:solidFill>
                  <a:srgbClr val="236D5E"/>
                </a:solidFill>
              </a:defRPr>
            </a:lvl3pPr>
            <a:lvl4pPr>
              <a:buNone/>
              <a:defRPr sz="1500" b="1">
                <a:solidFill>
                  <a:srgbClr val="236D5E"/>
                </a:solidFill>
              </a:defRPr>
            </a:lvl4pPr>
            <a:lvl5pPr>
              <a:buNone/>
              <a:defRPr sz="1500" b="1">
                <a:solidFill>
                  <a:srgbClr val="236D5E"/>
                </a:solidFill>
              </a:defRPr>
            </a:lvl5pPr>
            <a:lvl6pPr>
              <a:buNone/>
              <a:defRPr sz="1500" b="1">
                <a:solidFill>
                  <a:srgbClr val="236D5E"/>
                </a:solidFill>
              </a:defRPr>
            </a:lvl6pPr>
            <a:lvl7pPr>
              <a:buNone/>
              <a:defRPr sz="1500" b="1">
                <a:solidFill>
                  <a:srgbClr val="236D5E"/>
                </a:solidFill>
              </a:defRPr>
            </a:lvl7pPr>
            <a:lvl8pPr>
              <a:buNone/>
              <a:defRPr sz="1500" b="1">
                <a:solidFill>
                  <a:srgbClr val="236D5E"/>
                </a:solidFill>
              </a:defRPr>
            </a:lvl8pPr>
            <a:lvl9pPr>
              <a:buNone/>
              <a:defRPr sz="15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36D5E"/>
                </a:solidFill>
              </a:defRPr>
            </a:pPr>
            <a:r>
              <a:rPr sz="1500" b="1">
                <a:solidFill>
                  <a:srgbClr val="236D5E"/>
                </a:solidFill>
              </a:rPr>
              <a:t>답변에서 확인한 담당자와 보고 기한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0D1FCC-3147-40EE-B6DC-C29BA9FA0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133600"/>
            <a:ext cx="739140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36AF38-16F6-4D52-8B23-927B78F4F3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78970f5d2649b1"/>
          <a:srcRect xmlns:a="http://schemas.openxmlformats.org/drawingml/2006/main" l="24500" t="28500" r="5500" b="62500"/>
          <a:stretch xmlns:a="http://schemas.openxmlformats.org/drawingml/2006/main"/>
        </p:blipFill>
        <p:spPr>
          <a:xfrm xmlns:a="http://schemas.openxmlformats.org/drawingml/2006/main">
            <a:off x="4400550" y="2426650"/>
            <a:ext cx="7200900" cy="890276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2B2C1E-C2AA-4B13-955A-E4CF91541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857625"/>
            <a:ext cx="739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1">
                <a:solidFill>
                  <a:srgbClr val="236D5E"/>
                </a:solidFill>
              </a:defRPr>
            </a:defPPr>
            <a:lvl1pPr>
              <a:buNone/>
              <a:defRPr sz="1500" b="1">
                <a:solidFill>
                  <a:srgbClr val="236D5E"/>
                </a:solidFill>
              </a:defRPr>
            </a:lvl1pPr>
            <a:lvl2pPr>
              <a:buNone/>
              <a:defRPr sz="1500" b="1">
                <a:solidFill>
                  <a:srgbClr val="236D5E"/>
                </a:solidFill>
              </a:defRPr>
            </a:lvl2pPr>
            <a:lvl3pPr>
              <a:buNone/>
              <a:defRPr sz="1500" b="1">
                <a:solidFill>
                  <a:srgbClr val="236D5E"/>
                </a:solidFill>
              </a:defRPr>
            </a:lvl3pPr>
            <a:lvl4pPr>
              <a:buNone/>
              <a:defRPr sz="1500" b="1">
                <a:solidFill>
                  <a:srgbClr val="236D5E"/>
                </a:solidFill>
              </a:defRPr>
            </a:lvl4pPr>
            <a:lvl5pPr>
              <a:buNone/>
              <a:defRPr sz="1500" b="1">
                <a:solidFill>
                  <a:srgbClr val="236D5E"/>
                </a:solidFill>
              </a:defRPr>
            </a:lvl5pPr>
            <a:lvl6pPr>
              <a:buNone/>
              <a:defRPr sz="1500" b="1">
                <a:solidFill>
                  <a:srgbClr val="236D5E"/>
                </a:solidFill>
              </a:defRPr>
            </a:lvl6pPr>
            <a:lvl7pPr>
              <a:buNone/>
              <a:defRPr sz="1500" b="1">
                <a:solidFill>
                  <a:srgbClr val="236D5E"/>
                </a:solidFill>
              </a:defRPr>
            </a:lvl7pPr>
            <a:lvl8pPr>
              <a:buNone/>
              <a:defRPr sz="1500" b="1">
                <a:solidFill>
                  <a:srgbClr val="236D5E"/>
                </a:solidFill>
              </a:defRPr>
            </a:lvl8pPr>
            <a:lvl9pPr>
              <a:buNone/>
              <a:defRPr sz="15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36D5E"/>
                </a:solidFill>
              </a:defRPr>
            </a:pPr>
            <a:r>
              <a:rPr sz="1500" b="1">
                <a:solidFill>
                  <a:srgbClr val="236D5E"/>
                </a:solidFill>
              </a:rPr>
              <a:t>답변 아래 출처에서 본문과 PDF 확인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79EA3A-D1EC-4A01-996E-5029EC264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248150"/>
            <a:ext cx="7391400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1AA720-64D4-4CAB-8667-7BD55B7FFD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e9dc67dc99417b"/>
          <a:srcRect xmlns:a="http://schemas.openxmlformats.org/drawingml/2006/main" l="24500" t="47000" r="5500" b="43000"/>
          <a:stretch xmlns:a="http://schemas.openxmlformats.org/drawingml/2006/main"/>
        </p:blipFill>
        <p:spPr>
          <a:xfrm xmlns:a="http://schemas.openxmlformats.org/drawingml/2006/main">
            <a:off x="4400550" y="4539365"/>
            <a:ext cx="7200900" cy="989195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591052-3965-4746-983B-DE217DF5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8964" y="4562620"/>
            <a:ext cx="1424009" cy="302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36D5E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2ACF28-B79B-45AF-B58B-AFCDCC58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9736" y="4933963"/>
            <a:ext cx="412691" cy="2388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36D5E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05DA41-57D7-4DEF-A16D-22B6B37CB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953125"/>
            <a:ext cx="7391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서비스 화면 · 가상 내부 지침의 답변과 근거</a:t>
            </a:r>
          </a:p>
        </p:txBody>
      </p:sp>
    </p:spTree>
    <p:extLst>
      <p:ext uri="{BB962C8B-B14F-4D97-AF65-F5344CB8AC3E}">
        <p14:creationId xmlns:p14="http://schemas.microsoft.com/office/powerpoint/2010/main" val="3468369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1198E7-C613-43ED-BBC5-80E5DCC87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그룹 문서 활용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342387-F100-4451-AE8A-95AD25C46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우리 문서를 올리고, 팀원과 함께 질문합니다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1D599F-2296-4ACF-8102-87231F1AD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43DD78-C40D-47D0-AD89-66AD82C21C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ce80710d094e64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7004E2-E15F-45DF-8E15-6588532A2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F34050-484D-4A02-9FDD-BF199FF1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42A7D4-806A-4F59-A8B8-8BE69C3F2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383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66C6AA-1249-440B-9A96-B1D2EBB74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19275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그룹 생성 또는 참여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43F772-EB8C-4763-91DA-9F50DFF6C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38375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새 그룹을 만들거나 소유자에게 받은 초대코드로 기존 그룹에 참여합니다.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070D36-21CA-4010-8B2A-FB41FAE6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051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AF73B0-7459-4BEC-8A20-AC17E67DE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861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PDF 업로드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B44665-57CC-443E-89E8-608CAA6D7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052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그룹 공간에 업무 PDF를 올린 뒤 검색 가능 상태를 확인합니다.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EDBDEF-5488-4F36-8F2E-F245638F9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719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C25178-3D74-4E87-A902-C75F03E6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52925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내부 문서 질문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7879CD-1B76-49B9-9F56-B51AFACB1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72025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우리 그룹 문서만을 선택해 담당자, 기한, 절차를 질문합니다.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5130FB-A050-46F5-9223-F0E52B4E6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1885950"/>
            <a:ext cx="7410450" cy="384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9300CC-5861-4BAC-B77A-0CCD045B69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b1d03186d04bd7"/>
          <a:srcRect xmlns:a="http://schemas.openxmlformats.org/drawingml/2006/main" l="20500" t="3500" r="3700" b="50000"/>
          <a:stretch xmlns:a="http://schemas.openxmlformats.org/drawingml/2006/main"/>
        </p:blipFill>
        <p:spPr>
          <a:xfrm xmlns:a="http://schemas.openxmlformats.org/drawingml/2006/main">
            <a:off x="4885725" y="1971675"/>
            <a:ext cx="6230551" cy="36766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7D1314-67DE-45C6-84FE-8BC220FC8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43575"/>
            <a:ext cx="73914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서비스 화면 · 시연용 PDF 검색 가능 상태</a:t>
            </a:r>
          </a:p>
        </p:txBody>
      </p:sp>
    </p:spTree>
    <p:extLst>
      <p:ext uri="{BB962C8B-B14F-4D97-AF65-F5344CB8AC3E}">
        <p14:creationId xmlns:p14="http://schemas.microsoft.com/office/powerpoint/2010/main" val="14621898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75E067-4F0B-45EB-B7E1-0D8353BE5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규제 문서 활용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FBFDAF-0617-40C3-AA96-7F6ED179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업무 조건에 맞는 관련 규제를 살펴봅니다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0BE034-E95C-4945-B71A-DBCA16BAF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62F73-99E1-482A-A075-0D9E884307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662ba031d041c7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B74E65-AD9C-44EC-BC54-E8BBB2D2A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10D45D-B067-4CDA-8E4C-D69ED842A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A2048D-F3AF-4566-B63E-844CAC5CF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383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489E3A-F6F3-4639-8DE3-A3709503A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19275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관심 조건 설정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B71B3B-33F7-4BA6-A8AA-CE3DA0680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38375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그룹 소유자가 국가·업종 등 업무에 필요한 검색 조건을 설정합니다.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AE00F5-5789-413F-836E-699280B69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051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98C3A2-B870-4D96-9205-079549016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861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관련 후보 확인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B6A070-DC6F-4A46-90E8-E777EFC77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052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등록·분류된 자료 중 조건에 맞는 문서와 변경 정보를 살펴봅니다.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BA836C-9A97-4E3D-93D8-61A1A02F4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719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4C07E8-F276-40A8-8381-E788BA204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52925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원문 확인 후 활용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BAE4B8-14A4-4C55-95F2-56FA5224C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72025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목록의 일치 표시는 검토 후보입니다. 실제 적용 여부는 원문에서 확인합니다.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2D107F-899B-44B4-A59E-E19C5D49F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1704975"/>
            <a:ext cx="7410450" cy="424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3619F3-4B87-4C27-8AE7-6D10DE95F7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530812520f4df7"/>
          <a:srcRect xmlns:a="http://schemas.openxmlformats.org/drawingml/2006/main" l="20800" t="8000" r="3500" b="5500"/>
          <a:stretch xmlns:a="http://schemas.openxmlformats.org/drawingml/2006/main"/>
        </p:blipFill>
        <p:spPr>
          <a:xfrm xmlns:a="http://schemas.openxmlformats.org/drawingml/2006/main">
            <a:off x="4831658" y="1790700"/>
            <a:ext cx="6338683" cy="40767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4B0978-7F11-40EE-A108-6AA99D2B6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962650"/>
            <a:ext cx="73914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서비스 화면 · 목록과 건수는 당시 화면 기준</a:t>
            </a:r>
          </a:p>
        </p:txBody>
      </p:sp>
    </p:spTree>
    <p:extLst>
      <p:ext uri="{BB962C8B-B14F-4D97-AF65-F5344CB8AC3E}">
        <p14:creationId xmlns:p14="http://schemas.microsoft.com/office/powerpoint/2010/main" val="1447602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ACDE9A-F9D6-476A-8C18-0BB047D2E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답변 활용 범위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C0C7A8-ED9B-4E8D-9E8D-E346AD0C8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답변의 근거와 추가 확인 사항을 살펴봅니다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0842A2-36BD-472A-B4CA-5AE8EBFE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D95D85-0366-4ED3-9845-53E4508A5E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bc636a58164be9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24D446-6490-45BF-AD61-C861FBB5E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1BCE0D-9FF4-40EE-ACA5-16A845A24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975F55-A1F3-48FA-9006-FA28B2748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383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130172-3E97-4093-AF01-7D0CDB2C5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19275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확인할 수 있는 내용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606B2C-32A7-4F47-8D7B-FD4949DC4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38375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예시 지침의 점검 담당자와 보고 기한을 답변과 원문에서 확인합니다.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040163-5BDE-49C4-BB2E-7A96FFC8B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051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F1F177-985A-45B7-8232-13B53FC94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861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확인할 수 없는 내용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F4F010-3509-4930-8223-2ED86EFB3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052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화면은 지침에 과태료 규정이 없어 추가 확인을 안내한 사례입니다.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D400B5-4E52-4DC3-AB00-DD6CA76CA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7197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21410F-8C04-4DC9-930D-5E654B40C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52925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사용자 의견 전달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FAFAAD-6217-42F9-8C5A-1625281ED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72025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도움됨·아쉬움으로 답변을 평가하고 개선 의견을 남길 수 있습니다.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79249A-064B-413E-8037-33002CFC6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1828800"/>
            <a:ext cx="7410450" cy="411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062BF6-233C-48EC-8387-27E44C4371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7b5eba434e40c4"/>
          <a:srcRect xmlns:a="http://schemas.openxmlformats.org/drawingml/2006/main" l="24500" t="16500" r="5500" b="39500"/>
          <a:stretch xmlns:a="http://schemas.openxmlformats.org/drawingml/2006/main"/>
        </p:blipFill>
        <p:spPr>
          <a:xfrm xmlns:a="http://schemas.openxmlformats.org/drawingml/2006/main">
            <a:off x="4738975" y="1914525"/>
            <a:ext cx="6524051" cy="39433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001620-878F-4BC3-A17C-71CC92A97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953125"/>
            <a:ext cx="73914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서비스 화면 · 가상 지침에 없는 과태료 질의</a:t>
            </a:r>
          </a:p>
        </p:txBody>
      </p:sp>
    </p:spTree>
    <p:extLst>
      <p:ext uri="{BB962C8B-B14F-4D97-AF65-F5344CB8AC3E}">
        <p14:creationId xmlns:p14="http://schemas.microsoft.com/office/powerpoint/2010/main" val="18900063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5BEA09-EA60-4CE0-B86A-3010422A2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 준비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CD6657-A413-44D0-BEFD-77D751F47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서비스 공개 후 이렇게 시작합니다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77E5AF-893E-4CEC-8E27-D2C09534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3E5653-97EF-4076-A51B-3A48784DD8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61f14ae56347eb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ADA3AC-D912-436C-88C3-FE25334ED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CF1369-45FC-4469-BAEC-F78D00B30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9DCC32-0362-40BE-B057-1EFCB35A6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66925"/>
            <a:ext cx="33813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236D5E"/>
                </a:solidFill>
              </a:defRPr>
            </a:defPPr>
            <a:lvl1pPr>
              <a:buNone/>
              <a:defRPr sz="3150" b="1">
                <a:solidFill>
                  <a:srgbClr val="236D5E"/>
                </a:solidFill>
              </a:defRPr>
            </a:lvl1pPr>
            <a:lvl2pPr>
              <a:buNone/>
              <a:defRPr sz="3150" b="1">
                <a:solidFill>
                  <a:srgbClr val="236D5E"/>
                </a:solidFill>
              </a:defRPr>
            </a:lvl2pPr>
            <a:lvl3pPr>
              <a:buNone/>
              <a:defRPr sz="3150" b="1">
                <a:solidFill>
                  <a:srgbClr val="236D5E"/>
                </a:solidFill>
              </a:defRPr>
            </a:lvl3pPr>
            <a:lvl4pPr>
              <a:buNone/>
              <a:defRPr sz="3150" b="1">
                <a:solidFill>
                  <a:srgbClr val="236D5E"/>
                </a:solidFill>
              </a:defRPr>
            </a:lvl4pPr>
            <a:lvl5pPr>
              <a:buNone/>
              <a:defRPr sz="3150" b="1">
                <a:solidFill>
                  <a:srgbClr val="236D5E"/>
                </a:solidFill>
              </a:defRPr>
            </a:lvl5pPr>
            <a:lvl6pPr>
              <a:buNone/>
              <a:defRPr sz="3150" b="1">
                <a:solidFill>
                  <a:srgbClr val="236D5E"/>
                </a:solidFill>
              </a:defRPr>
            </a:lvl6pPr>
            <a:lvl7pPr>
              <a:buNone/>
              <a:defRPr sz="3150" b="1">
                <a:solidFill>
                  <a:srgbClr val="236D5E"/>
                </a:solidFill>
              </a:defRPr>
            </a:lvl7pPr>
            <a:lvl8pPr>
              <a:buNone/>
              <a:defRPr sz="3150" b="1">
                <a:solidFill>
                  <a:srgbClr val="236D5E"/>
                </a:solidFill>
              </a:defRPr>
            </a:lvl8pPr>
            <a:lvl9pPr>
              <a:buNone/>
              <a:defRPr sz="31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236D5E"/>
                </a:solidFill>
              </a:defRPr>
            </a:pPr>
            <a:r>
              <a:rPr sz="3150" b="1">
                <a:solidFill>
                  <a:srgbClr val="236D5E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EEBA3E-3737-4901-873A-407122FAF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47975"/>
            <a:ext cx="3381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00" b="1">
                <a:solidFill>
                  <a:srgbClr val="173631"/>
                </a:solidFill>
              </a:defRPr>
            </a:defPPr>
            <a:lvl1pPr>
              <a:buNone/>
              <a:defRPr sz="2100" b="1">
                <a:solidFill>
                  <a:srgbClr val="173631"/>
                </a:solidFill>
              </a:defRPr>
            </a:lvl1pPr>
            <a:lvl2pPr>
              <a:buNone/>
              <a:defRPr sz="2100" b="1">
                <a:solidFill>
                  <a:srgbClr val="173631"/>
                </a:solidFill>
              </a:defRPr>
            </a:lvl2pPr>
            <a:lvl3pPr>
              <a:buNone/>
              <a:defRPr sz="2100" b="1">
                <a:solidFill>
                  <a:srgbClr val="173631"/>
                </a:solidFill>
              </a:defRPr>
            </a:lvl3pPr>
            <a:lvl4pPr>
              <a:buNone/>
              <a:defRPr sz="2100" b="1">
                <a:solidFill>
                  <a:srgbClr val="173631"/>
                </a:solidFill>
              </a:defRPr>
            </a:lvl4pPr>
            <a:lvl5pPr>
              <a:buNone/>
              <a:defRPr sz="2100" b="1">
                <a:solidFill>
                  <a:srgbClr val="173631"/>
                </a:solidFill>
              </a:defRPr>
            </a:lvl5pPr>
            <a:lvl6pPr>
              <a:buNone/>
              <a:defRPr sz="2100" b="1">
                <a:solidFill>
                  <a:srgbClr val="173631"/>
                </a:solidFill>
              </a:defRPr>
            </a:lvl6pPr>
            <a:lvl7pPr>
              <a:buNone/>
              <a:defRPr sz="2100" b="1">
                <a:solidFill>
                  <a:srgbClr val="173631"/>
                </a:solidFill>
              </a:defRPr>
            </a:lvl7pPr>
            <a:lvl8pPr>
              <a:buNone/>
              <a:defRPr sz="2100" b="1">
                <a:solidFill>
                  <a:srgbClr val="173631"/>
                </a:solidFill>
              </a:defRPr>
            </a:lvl8pPr>
            <a:lvl9pPr>
              <a:buNone/>
              <a:defRPr sz="21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3631"/>
                </a:solidFill>
              </a:defRPr>
            </a:pPr>
            <a:r>
              <a:rPr sz="2100" b="1">
                <a:solidFill>
                  <a:srgbClr val="173631"/>
                </a:solidFill>
              </a:rPr>
              <a:t>이용 방식 선택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A0D189-88EC-4863-9DAD-96CED6BD4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14725"/>
            <a:ext cx="338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0">
                <a:solidFill>
                  <a:srgbClr val="5F716D"/>
                </a:solidFill>
              </a:defRPr>
            </a:defPPr>
            <a:lvl1pPr>
              <a:buNone/>
              <a:defRPr sz="1725" b="0">
                <a:solidFill>
                  <a:srgbClr val="5F716D"/>
                </a:solidFill>
              </a:defRPr>
            </a:lvl1pPr>
            <a:lvl2pPr>
              <a:buNone/>
              <a:defRPr sz="1725" b="0">
                <a:solidFill>
                  <a:srgbClr val="5F716D"/>
                </a:solidFill>
              </a:defRPr>
            </a:lvl2pPr>
            <a:lvl3pPr>
              <a:buNone/>
              <a:defRPr sz="1725" b="0">
                <a:solidFill>
                  <a:srgbClr val="5F716D"/>
                </a:solidFill>
              </a:defRPr>
            </a:lvl3pPr>
            <a:lvl4pPr>
              <a:buNone/>
              <a:defRPr sz="1725" b="0">
                <a:solidFill>
                  <a:srgbClr val="5F716D"/>
                </a:solidFill>
              </a:defRPr>
            </a:lvl4pPr>
            <a:lvl5pPr>
              <a:buNone/>
              <a:defRPr sz="1725" b="0">
                <a:solidFill>
                  <a:srgbClr val="5F716D"/>
                </a:solidFill>
              </a:defRPr>
            </a:lvl5pPr>
            <a:lvl6pPr>
              <a:buNone/>
              <a:defRPr sz="1725" b="0">
                <a:solidFill>
                  <a:srgbClr val="5F716D"/>
                </a:solidFill>
              </a:defRPr>
            </a:lvl6pPr>
            <a:lvl7pPr>
              <a:buNone/>
              <a:defRPr sz="1725" b="0">
                <a:solidFill>
                  <a:srgbClr val="5F716D"/>
                </a:solidFill>
              </a:defRPr>
            </a:lvl7pPr>
            <a:lvl8pPr>
              <a:buNone/>
              <a:defRPr sz="1725" b="0">
                <a:solidFill>
                  <a:srgbClr val="5F716D"/>
                </a:solidFill>
              </a:defRPr>
            </a:lvl8pPr>
            <a:lvl9pPr>
              <a:buNone/>
              <a:defRPr sz="17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5F716D"/>
                </a:solidFill>
              </a:defRPr>
            </a:pPr>
            <a:r>
              <a:rPr sz="1725" b="0">
                <a:solidFill>
                  <a:srgbClr val="5F716D"/>
                </a:solidFill>
              </a:rPr>
              <a:t>공유 규제만 사용할지,</a:t>
            </a:r>
          </a:p>
          <a:p xmlns:a="http://schemas.openxmlformats.org/drawingml/2006/main">
            <a:pPr>
              <a:buNone/>
              <a:defRPr sz="1725" b="0">
                <a:solidFill>
                  <a:srgbClr val="5F716D"/>
                </a:solidFill>
              </a:defRPr>
            </a:pPr>
            <a:r>
              <a:rPr sz="1725" b="0">
                <a:solidFill>
                  <a:srgbClr val="5F716D"/>
                </a:solidFill>
              </a:rPr>
              <a:t>그룹 문서를 함께 쓸지 정합니다.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8E8AE0-54E0-45D5-A0F7-6E96FE636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066925"/>
            <a:ext cx="33813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236D5E"/>
                </a:solidFill>
              </a:defRPr>
            </a:defPPr>
            <a:lvl1pPr>
              <a:buNone/>
              <a:defRPr sz="3150" b="1">
                <a:solidFill>
                  <a:srgbClr val="236D5E"/>
                </a:solidFill>
              </a:defRPr>
            </a:lvl1pPr>
            <a:lvl2pPr>
              <a:buNone/>
              <a:defRPr sz="3150" b="1">
                <a:solidFill>
                  <a:srgbClr val="236D5E"/>
                </a:solidFill>
              </a:defRPr>
            </a:lvl2pPr>
            <a:lvl3pPr>
              <a:buNone/>
              <a:defRPr sz="3150" b="1">
                <a:solidFill>
                  <a:srgbClr val="236D5E"/>
                </a:solidFill>
              </a:defRPr>
            </a:lvl3pPr>
            <a:lvl4pPr>
              <a:buNone/>
              <a:defRPr sz="3150" b="1">
                <a:solidFill>
                  <a:srgbClr val="236D5E"/>
                </a:solidFill>
              </a:defRPr>
            </a:lvl4pPr>
            <a:lvl5pPr>
              <a:buNone/>
              <a:defRPr sz="3150" b="1">
                <a:solidFill>
                  <a:srgbClr val="236D5E"/>
                </a:solidFill>
              </a:defRPr>
            </a:lvl5pPr>
            <a:lvl6pPr>
              <a:buNone/>
              <a:defRPr sz="3150" b="1">
                <a:solidFill>
                  <a:srgbClr val="236D5E"/>
                </a:solidFill>
              </a:defRPr>
            </a:lvl6pPr>
            <a:lvl7pPr>
              <a:buNone/>
              <a:defRPr sz="3150" b="1">
                <a:solidFill>
                  <a:srgbClr val="236D5E"/>
                </a:solidFill>
              </a:defRPr>
            </a:lvl7pPr>
            <a:lvl8pPr>
              <a:buNone/>
              <a:defRPr sz="3150" b="1">
                <a:solidFill>
                  <a:srgbClr val="236D5E"/>
                </a:solidFill>
              </a:defRPr>
            </a:lvl8pPr>
            <a:lvl9pPr>
              <a:buNone/>
              <a:defRPr sz="31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236D5E"/>
                </a:solidFill>
              </a:defRPr>
            </a:pPr>
            <a:r>
              <a:rPr sz="3150" b="1">
                <a:solidFill>
                  <a:srgbClr val="236D5E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BDBE48-72FE-4C53-908C-171D4D34C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847975"/>
            <a:ext cx="3381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00" b="1">
                <a:solidFill>
                  <a:srgbClr val="173631"/>
                </a:solidFill>
              </a:defRPr>
            </a:defPPr>
            <a:lvl1pPr>
              <a:buNone/>
              <a:defRPr sz="2100" b="1">
                <a:solidFill>
                  <a:srgbClr val="173631"/>
                </a:solidFill>
              </a:defRPr>
            </a:lvl1pPr>
            <a:lvl2pPr>
              <a:buNone/>
              <a:defRPr sz="2100" b="1">
                <a:solidFill>
                  <a:srgbClr val="173631"/>
                </a:solidFill>
              </a:defRPr>
            </a:lvl2pPr>
            <a:lvl3pPr>
              <a:buNone/>
              <a:defRPr sz="2100" b="1">
                <a:solidFill>
                  <a:srgbClr val="173631"/>
                </a:solidFill>
              </a:defRPr>
            </a:lvl3pPr>
            <a:lvl4pPr>
              <a:buNone/>
              <a:defRPr sz="2100" b="1">
                <a:solidFill>
                  <a:srgbClr val="173631"/>
                </a:solidFill>
              </a:defRPr>
            </a:lvl4pPr>
            <a:lvl5pPr>
              <a:buNone/>
              <a:defRPr sz="2100" b="1">
                <a:solidFill>
                  <a:srgbClr val="173631"/>
                </a:solidFill>
              </a:defRPr>
            </a:lvl5pPr>
            <a:lvl6pPr>
              <a:buNone/>
              <a:defRPr sz="2100" b="1">
                <a:solidFill>
                  <a:srgbClr val="173631"/>
                </a:solidFill>
              </a:defRPr>
            </a:lvl6pPr>
            <a:lvl7pPr>
              <a:buNone/>
              <a:defRPr sz="2100" b="1">
                <a:solidFill>
                  <a:srgbClr val="173631"/>
                </a:solidFill>
              </a:defRPr>
            </a:lvl7pPr>
            <a:lvl8pPr>
              <a:buNone/>
              <a:defRPr sz="2100" b="1">
                <a:solidFill>
                  <a:srgbClr val="173631"/>
                </a:solidFill>
              </a:defRPr>
            </a:lvl8pPr>
            <a:lvl9pPr>
              <a:buNone/>
              <a:defRPr sz="21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3631"/>
                </a:solidFill>
              </a:defRPr>
            </a:pPr>
            <a:r>
              <a:rPr sz="2100" b="1">
                <a:solidFill>
                  <a:srgbClr val="173631"/>
                </a:solidFill>
              </a:rPr>
              <a:t>문서와 질문 준비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0C9F6C-FA47-4717-8548-0CF80B32D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514725"/>
            <a:ext cx="338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0">
                <a:solidFill>
                  <a:srgbClr val="5F716D"/>
                </a:solidFill>
              </a:defRPr>
            </a:defPPr>
            <a:lvl1pPr>
              <a:buNone/>
              <a:defRPr sz="1725" b="0">
                <a:solidFill>
                  <a:srgbClr val="5F716D"/>
                </a:solidFill>
              </a:defRPr>
            </a:lvl1pPr>
            <a:lvl2pPr>
              <a:buNone/>
              <a:defRPr sz="1725" b="0">
                <a:solidFill>
                  <a:srgbClr val="5F716D"/>
                </a:solidFill>
              </a:defRPr>
            </a:lvl2pPr>
            <a:lvl3pPr>
              <a:buNone/>
              <a:defRPr sz="1725" b="0">
                <a:solidFill>
                  <a:srgbClr val="5F716D"/>
                </a:solidFill>
              </a:defRPr>
            </a:lvl3pPr>
            <a:lvl4pPr>
              <a:buNone/>
              <a:defRPr sz="1725" b="0">
                <a:solidFill>
                  <a:srgbClr val="5F716D"/>
                </a:solidFill>
              </a:defRPr>
            </a:lvl4pPr>
            <a:lvl5pPr>
              <a:buNone/>
              <a:defRPr sz="1725" b="0">
                <a:solidFill>
                  <a:srgbClr val="5F716D"/>
                </a:solidFill>
              </a:defRPr>
            </a:lvl5pPr>
            <a:lvl6pPr>
              <a:buNone/>
              <a:defRPr sz="1725" b="0">
                <a:solidFill>
                  <a:srgbClr val="5F716D"/>
                </a:solidFill>
              </a:defRPr>
            </a:lvl6pPr>
            <a:lvl7pPr>
              <a:buNone/>
              <a:defRPr sz="1725" b="0">
                <a:solidFill>
                  <a:srgbClr val="5F716D"/>
                </a:solidFill>
              </a:defRPr>
            </a:lvl7pPr>
            <a:lvl8pPr>
              <a:buNone/>
              <a:defRPr sz="1725" b="0">
                <a:solidFill>
                  <a:srgbClr val="5F716D"/>
                </a:solidFill>
              </a:defRPr>
            </a:lvl8pPr>
            <a:lvl9pPr>
              <a:buNone/>
              <a:defRPr sz="17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5F716D"/>
                </a:solidFill>
              </a:defRPr>
            </a:pPr>
            <a:r>
              <a:rPr sz="1725" b="0">
                <a:solidFill>
                  <a:srgbClr val="5F716D"/>
                </a:solidFill>
              </a:rPr>
              <a:t>질문할 내용을 준비합니다.</a:t>
            </a:r>
          </a:p>
          <a:p xmlns:a="http://schemas.openxmlformats.org/drawingml/2006/main">
            <a:pPr>
              <a:buNone/>
              <a:defRPr sz="1725" b="0">
                <a:solidFill>
                  <a:srgbClr val="5F716D"/>
                </a:solidFill>
              </a:defRPr>
            </a:pPr>
            <a:r>
              <a:rPr sz="1725" b="0">
                <a:solidFill>
                  <a:srgbClr val="5F716D"/>
                </a:solidFill>
              </a:rPr>
              <a:t>그룹은 PDF도 준비합니다.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F9E12B-A5AB-4FE9-A18D-755009D4B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066925"/>
            <a:ext cx="33813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3150" b="1">
                <a:solidFill>
                  <a:srgbClr val="236D5E"/>
                </a:solidFill>
              </a:defRPr>
            </a:defPPr>
            <a:lvl1pPr>
              <a:buNone/>
              <a:defRPr sz="3150" b="1">
                <a:solidFill>
                  <a:srgbClr val="236D5E"/>
                </a:solidFill>
              </a:defRPr>
            </a:lvl1pPr>
            <a:lvl2pPr>
              <a:buNone/>
              <a:defRPr sz="3150" b="1">
                <a:solidFill>
                  <a:srgbClr val="236D5E"/>
                </a:solidFill>
              </a:defRPr>
            </a:lvl2pPr>
            <a:lvl3pPr>
              <a:buNone/>
              <a:defRPr sz="3150" b="1">
                <a:solidFill>
                  <a:srgbClr val="236D5E"/>
                </a:solidFill>
              </a:defRPr>
            </a:lvl3pPr>
            <a:lvl4pPr>
              <a:buNone/>
              <a:defRPr sz="3150" b="1">
                <a:solidFill>
                  <a:srgbClr val="236D5E"/>
                </a:solidFill>
              </a:defRPr>
            </a:lvl4pPr>
            <a:lvl5pPr>
              <a:buNone/>
              <a:defRPr sz="3150" b="1">
                <a:solidFill>
                  <a:srgbClr val="236D5E"/>
                </a:solidFill>
              </a:defRPr>
            </a:lvl5pPr>
            <a:lvl6pPr>
              <a:buNone/>
              <a:defRPr sz="3150" b="1">
                <a:solidFill>
                  <a:srgbClr val="236D5E"/>
                </a:solidFill>
              </a:defRPr>
            </a:lvl6pPr>
            <a:lvl7pPr>
              <a:buNone/>
              <a:defRPr sz="3150" b="1">
                <a:solidFill>
                  <a:srgbClr val="236D5E"/>
                </a:solidFill>
              </a:defRPr>
            </a:lvl7pPr>
            <a:lvl8pPr>
              <a:buNone/>
              <a:defRPr sz="3150" b="1">
                <a:solidFill>
                  <a:srgbClr val="236D5E"/>
                </a:solidFill>
              </a:defRPr>
            </a:lvl8pPr>
            <a:lvl9pPr>
              <a:buNone/>
              <a:defRPr sz="31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236D5E"/>
                </a:solidFill>
              </a:defRPr>
            </a:pPr>
            <a:r>
              <a:rPr sz="3150" b="1">
                <a:solidFill>
                  <a:srgbClr val="236D5E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6B4F65-3BEE-4081-BFEB-793D0734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847975"/>
            <a:ext cx="3381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100" b="1">
                <a:solidFill>
                  <a:srgbClr val="173631"/>
                </a:solidFill>
              </a:defRPr>
            </a:defPPr>
            <a:lvl1pPr>
              <a:buNone/>
              <a:defRPr sz="2100" b="1">
                <a:solidFill>
                  <a:srgbClr val="173631"/>
                </a:solidFill>
              </a:defRPr>
            </a:lvl1pPr>
            <a:lvl2pPr>
              <a:buNone/>
              <a:defRPr sz="2100" b="1">
                <a:solidFill>
                  <a:srgbClr val="173631"/>
                </a:solidFill>
              </a:defRPr>
            </a:lvl2pPr>
            <a:lvl3pPr>
              <a:buNone/>
              <a:defRPr sz="2100" b="1">
                <a:solidFill>
                  <a:srgbClr val="173631"/>
                </a:solidFill>
              </a:defRPr>
            </a:lvl3pPr>
            <a:lvl4pPr>
              <a:buNone/>
              <a:defRPr sz="2100" b="1">
                <a:solidFill>
                  <a:srgbClr val="173631"/>
                </a:solidFill>
              </a:defRPr>
            </a:lvl4pPr>
            <a:lvl5pPr>
              <a:buNone/>
              <a:defRPr sz="2100" b="1">
                <a:solidFill>
                  <a:srgbClr val="173631"/>
                </a:solidFill>
              </a:defRPr>
            </a:lvl5pPr>
            <a:lvl6pPr>
              <a:buNone/>
              <a:defRPr sz="2100" b="1">
                <a:solidFill>
                  <a:srgbClr val="173631"/>
                </a:solidFill>
              </a:defRPr>
            </a:lvl6pPr>
            <a:lvl7pPr>
              <a:buNone/>
              <a:defRPr sz="2100" b="1">
                <a:solidFill>
                  <a:srgbClr val="173631"/>
                </a:solidFill>
              </a:defRPr>
            </a:lvl7pPr>
            <a:lvl8pPr>
              <a:buNone/>
              <a:defRPr sz="2100" b="1">
                <a:solidFill>
                  <a:srgbClr val="173631"/>
                </a:solidFill>
              </a:defRPr>
            </a:lvl8pPr>
            <a:lvl9pPr>
              <a:buNone/>
              <a:defRPr sz="21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3631"/>
                </a:solidFill>
              </a:defRPr>
            </a:pPr>
            <a:r>
              <a:rPr sz="2100" b="1">
                <a:solidFill>
                  <a:srgbClr val="173631"/>
                </a:solidFill>
              </a:rPr>
              <a:t>근거 확인과 피드백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3A031E-4D87-430D-BAF2-EA3176B4B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514725"/>
            <a:ext cx="338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0">
                <a:solidFill>
                  <a:srgbClr val="5F716D"/>
                </a:solidFill>
              </a:defRPr>
            </a:defPPr>
            <a:lvl1pPr>
              <a:buNone/>
              <a:defRPr sz="1725" b="0">
                <a:solidFill>
                  <a:srgbClr val="5F716D"/>
                </a:solidFill>
              </a:defRPr>
            </a:lvl1pPr>
            <a:lvl2pPr>
              <a:buNone/>
              <a:defRPr sz="1725" b="0">
                <a:solidFill>
                  <a:srgbClr val="5F716D"/>
                </a:solidFill>
              </a:defRPr>
            </a:lvl2pPr>
            <a:lvl3pPr>
              <a:buNone/>
              <a:defRPr sz="1725" b="0">
                <a:solidFill>
                  <a:srgbClr val="5F716D"/>
                </a:solidFill>
              </a:defRPr>
            </a:lvl3pPr>
            <a:lvl4pPr>
              <a:buNone/>
              <a:defRPr sz="1725" b="0">
                <a:solidFill>
                  <a:srgbClr val="5F716D"/>
                </a:solidFill>
              </a:defRPr>
            </a:lvl4pPr>
            <a:lvl5pPr>
              <a:buNone/>
              <a:defRPr sz="1725" b="0">
                <a:solidFill>
                  <a:srgbClr val="5F716D"/>
                </a:solidFill>
              </a:defRPr>
            </a:lvl5pPr>
            <a:lvl6pPr>
              <a:buNone/>
              <a:defRPr sz="1725" b="0">
                <a:solidFill>
                  <a:srgbClr val="5F716D"/>
                </a:solidFill>
              </a:defRPr>
            </a:lvl6pPr>
            <a:lvl7pPr>
              <a:buNone/>
              <a:defRPr sz="1725" b="0">
                <a:solidFill>
                  <a:srgbClr val="5F716D"/>
                </a:solidFill>
              </a:defRPr>
            </a:lvl7pPr>
            <a:lvl8pPr>
              <a:buNone/>
              <a:defRPr sz="1725" b="0">
                <a:solidFill>
                  <a:srgbClr val="5F716D"/>
                </a:solidFill>
              </a:defRPr>
            </a:lvl8pPr>
            <a:lvl9pPr>
              <a:buNone/>
              <a:defRPr sz="17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5F716D"/>
                </a:solidFill>
              </a:defRPr>
            </a:pPr>
            <a:r>
              <a:rPr sz="1725" b="0">
                <a:solidFill>
                  <a:srgbClr val="5F716D"/>
                </a:solidFill>
              </a:rPr>
              <a:t>답변의 원문을 확인하고</a:t>
            </a:r>
          </a:p>
          <a:p xmlns:a="http://schemas.openxmlformats.org/drawingml/2006/main">
            <a:pPr>
              <a:buNone/>
              <a:defRPr sz="1725" b="0">
                <a:solidFill>
                  <a:srgbClr val="5F716D"/>
                </a:solidFill>
              </a:defRPr>
            </a:pPr>
            <a:r>
              <a:rPr sz="1725" b="0">
                <a:solidFill>
                  <a:srgbClr val="5F716D"/>
                </a:solidFill>
              </a:rPr>
              <a:t>사용 의견을 남깁니다.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38620C-3768-415C-B050-BA6F19BA0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010150"/>
            <a:ext cx="112776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0E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B0640C-2BFE-4AD8-A9DD-A19504D04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8160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025" b="1">
                <a:solidFill>
                  <a:srgbClr val="236D5E"/>
                </a:solidFill>
              </a:defRPr>
            </a:defPPr>
            <a:lvl1pPr>
              <a:buNone/>
              <a:defRPr sz="2025" b="1">
                <a:solidFill>
                  <a:srgbClr val="236D5E"/>
                </a:solidFill>
              </a:defRPr>
            </a:lvl1pPr>
            <a:lvl2pPr>
              <a:buNone/>
              <a:defRPr sz="2025" b="1">
                <a:solidFill>
                  <a:srgbClr val="236D5E"/>
                </a:solidFill>
              </a:defRPr>
            </a:lvl2pPr>
            <a:lvl3pPr>
              <a:buNone/>
              <a:defRPr sz="2025" b="1">
                <a:solidFill>
                  <a:srgbClr val="236D5E"/>
                </a:solidFill>
              </a:defRPr>
            </a:lvl3pPr>
            <a:lvl4pPr>
              <a:buNone/>
              <a:defRPr sz="2025" b="1">
                <a:solidFill>
                  <a:srgbClr val="236D5E"/>
                </a:solidFill>
              </a:defRPr>
            </a:lvl4pPr>
            <a:lvl5pPr>
              <a:buNone/>
              <a:defRPr sz="2025" b="1">
                <a:solidFill>
                  <a:srgbClr val="236D5E"/>
                </a:solidFill>
              </a:defRPr>
            </a:lvl5pPr>
            <a:lvl6pPr>
              <a:buNone/>
              <a:defRPr sz="2025" b="1">
                <a:solidFill>
                  <a:srgbClr val="236D5E"/>
                </a:solidFill>
              </a:defRPr>
            </a:lvl6pPr>
            <a:lvl7pPr>
              <a:buNone/>
              <a:defRPr sz="2025" b="1">
                <a:solidFill>
                  <a:srgbClr val="236D5E"/>
                </a:solidFill>
              </a:defRPr>
            </a:lvl7pPr>
            <a:lvl8pPr>
              <a:buNone/>
              <a:defRPr sz="2025" b="1">
                <a:solidFill>
                  <a:srgbClr val="236D5E"/>
                </a:solidFill>
              </a:defRPr>
            </a:lvl8pPr>
            <a:lvl9pPr>
              <a:buNone/>
              <a:defRPr sz="20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236D5E"/>
                </a:solidFill>
              </a:defRPr>
            </a:pPr>
            <a:r>
              <a:rPr sz="2025" b="1">
                <a:solidFill>
                  <a:srgbClr val="236D5E"/>
                </a:solidFill>
              </a:rPr>
              <a:t>공개 일정과 접속 주소는 별도 안내합니다.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1FB8ED-F218-4AD7-BE0E-870FB1978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29275"/>
            <a:ext cx="10858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본 자료는 기존 구현 기능을 소개하며, 공개 시 화면 구성과 접속 방법이 달라질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1929649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algun Gothic"/>
        <a:ea typeface=""/>
        <a:cs typeface=""/>
      </a:majorFont>
      <a:minorFont>
        <a:latin typeface="Malgun Gothi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2026-10-22T09:29:44.0270000Z</dcterms:created>
  <dcterms:modified xsi:type="dcterms:W3CDTF">2026-10-22T09:29:44.0270000Z</dcterms:modified>
</coreProperties>
</file>