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b26869e3e7545ed" /><Relationship Type="http://schemas.openxmlformats.org/officeDocument/2006/relationships/extended-properties" Target="/docProps/app.xml" Id="Re8ae0983a1cc47bc" /><Relationship Type="http://schemas.openxmlformats.org/officeDocument/2006/relationships/officeDocument" Target="/ppt/presentation.xml" Id="R0bbb4358ac0540a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61c36813af24c36"/>
  </p:sldMasterIdLst>
  <p:notesMasterIdLst>
    <p:notesMasterId xmlns:r="http://schemas.openxmlformats.org/officeDocument/2006/relationships" r:id="R5fc90d39a91b4c9e"/>
  </p:notesMasterIdLst>
  <p:sldIdLst>
    <p:sldId xmlns:r="http://schemas.openxmlformats.org/officeDocument/2006/relationships" id="256" r:id="R37d274705a944807"/>
    <p:sldId xmlns:r="http://schemas.openxmlformats.org/officeDocument/2006/relationships" id="257" r:id="Rf7af1a2be12447a9"/>
    <p:sldId xmlns:r="http://schemas.openxmlformats.org/officeDocument/2006/relationships" id="258" r:id="Rfdd8ec7683724e8b"/>
    <p:sldId xmlns:r="http://schemas.openxmlformats.org/officeDocument/2006/relationships" id="259" r:id="R31a4d522d13e403d"/>
    <p:sldId xmlns:r="http://schemas.openxmlformats.org/officeDocument/2006/relationships" id="260" r:id="R9aa9bfcf53a24e67"/>
    <p:sldId xmlns:r="http://schemas.openxmlformats.org/officeDocument/2006/relationships" id="261" r:id="R2d89bae346504654"/>
    <p:sldId xmlns:r="http://schemas.openxmlformats.org/officeDocument/2006/relationships" id="262" r:id="R662d7774aecd4295"/>
    <p:sldId xmlns:r="http://schemas.openxmlformats.org/officeDocument/2006/relationships" id="263" r:id="Rb4176dcedaf54df2"/>
    <p:sldId xmlns:r="http://schemas.openxmlformats.org/officeDocument/2006/relationships" id="264" r:id="R9addccc7966e4c04"/>
    <p:sldId xmlns:r="http://schemas.openxmlformats.org/officeDocument/2006/relationships" id="265" r:id="R6bafa326f59842f3"/>
    <p:sldId xmlns:r="http://schemas.openxmlformats.org/officeDocument/2006/relationships" id="266" r:id="Rb12db3d063774084"/>
    <p:sldId xmlns:r="http://schemas.openxmlformats.org/officeDocument/2006/relationships" id="267" r:id="R57a733d0f31649a3"/>
    <p:sldId xmlns:r="http://schemas.openxmlformats.org/officeDocument/2006/relationships" id="268" r:id="Radf7b5db469a4e0f"/>
    <p:sldId xmlns:r="http://schemas.openxmlformats.org/officeDocument/2006/relationships" id="269" r:id="R2288b6efe6e9451b"/>
    <p:sldId xmlns:r="http://schemas.openxmlformats.org/officeDocument/2006/relationships" id="270" r:id="Rda24edc5113b4c58"/>
    <p:sldId xmlns:r="http://schemas.openxmlformats.org/officeDocument/2006/relationships" id="271" r:id="R37445064228843e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d7ffebd8de54225" /><Relationship Type="http://schemas.openxmlformats.org/officeDocument/2006/relationships/slideMaster" Target="/ppt/slideMasters/slideMaster1.xml" Id="R061c36813af24c36" /><Relationship Type="http://schemas.openxmlformats.org/officeDocument/2006/relationships/notesMaster" Target="/ppt/notesMasters/notesMaster1.xml" Id="R5fc90d39a91b4c9e" /><Relationship Type="http://schemas.openxmlformats.org/officeDocument/2006/relationships/presProps" Target="/ppt/presProps.xml" Id="Re0b0a70c05d047ad" /><Relationship Type="http://schemas.openxmlformats.org/officeDocument/2006/relationships/tableStyles" Target="/ppt/tableStyles.xml" Id="R40239ee2954e40a1" /><Relationship Type="http://schemas.openxmlformats.org/officeDocument/2006/relationships/slide" Target="/ppt/slides/slide1.xml" Id="R37d274705a944807" /><Relationship Type="http://schemas.openxmlformats.org/officeDocument/2006/relationships/slide" Target="/ppt/slides/slide2.xml" Id="Rf7af1a2be12447a9" /><Relationship Type="http://schemas.openxmlformats.org/officeDocument/2006/relationships/slide" Target="/ppt/slides/slide3.xml" Id="Rfdd8ec7683724e8b" /><Relationship Type="http://schemas.openxmlformats.org/officeDocument/2006/relationships/slide" Target="/ppt/slides/slide4.xml" Id="R31a4d522d13e403d" /><Relationship Type="http://schemas.openxmlformats.org/officeDocument/2006/relationships/slide" Target="/ppt/slides/slide5.xml" Id="R9aa9bfcf53a24e67" /><Relationship Type="http://schemas.openxmlformats.org/officeDocument/2006/relationships/slide" Target="/ppt/slides/slide6.xml" Id="R2d89bae346504654" /><Relationship Type="http://schemas.openxmlformats.org/officeDocument/2006/relationships/slide" Target="/ppt/slides/slide7.xml" Id="R662d7774aecd4295" /><Relationship Type="http://schemas.openxmlformats.org/officeDocument/2006/relationships/slide" Target="/ppt/slides/slide8.xml" Id="Rb4176dcedaf54df2" /><Relationship Type="http://schemas.openxmlformats.org/officeDocument/2006/relationships/slide" Target="/ppt/slides/slide9.xml" Id="R9addccc7966e4c04" /><Relationship Type="http://schemas.openxmlformats.org/officeDocument/2006/relationships/slide" Target="/ppt/slides/slide10.xml" Id="R6bafa326f59842f3" /><Relationship Type="http://schemas.openxmlformats.org/officeDocument/2006/relationships/slide" Target="/ppt/slides/slide11.xml" Id="Rb12db3d063774084" /><Relationship Type="http://schemas.openxmlformats.org/officeDocument/2006/relationships/slide" Target="/ppt/slides/slide12.xml" Id="R57a733d0f31649a3" /><Relationship Type="http://schemas.openxmlformats.org/officeDocument/2006/relationships/slide" Target="/ppt/slides/slide13.xml" Id="Radf7b5db469a4e0f" /><Relationship Type="http://schemas.openxmlformats.org/officeDocument/2006/relationships/slide" Target="/ppt/slides/slide14.xml" Id="R2288b6efe6e9451b" /><Relationship Type="http://schemas.openxmlformats.org/officeDocument/2006/relationships/slide" Target="/ppt/slides/slide15.xml" Id="Rda24edc5113b4c58" /><Relationship Type="http://schemas.openxmlformats.org/officeDocument/2006/relationships/slide" Target="/ppt/slides/slide16.xml" Id="R37445064228843e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f6c059b0d7e43d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Malgun Gothic"/>
        <a:ea typeface=""/>
        <a:cs typeface=""/>
      </a:majorFont>
      <a:minorFont>
        <a:latin typeface="Malgun Gothic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95388b5bebe4295" /><Relationship Type="http://schemas.openxmlformats.org/officeDocument/2006/relationships/notesMaster" Target="/ppt/notesMasters/notesMaster1.xml" Id="Rb83df13e2947453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5c2340b73af4187" /><Relationship Type="http://schemas.openxmlformats.org/officeDocument/2006/relationships/notesMaster" Target="/ppt/notesMasters/notesMaster1.xml" Id="R80216c94b1e64bf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5aab4e21c3a4e45" /><Relationship Type="http://schemas.openxmlformats.org/officeDocument/2006/relationships/notesMaster" Target="/ppt/notesMasters/notesMaster1.xml" Id="R3388442a14c6489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703003ca6184705" /><Relationship Type="http://schemas.openxmlformats.org/officeDocument/2006/relationships/notesMaster" Target="/ppt/notesMasters/notesMaster1.xml" Id="R54a097e42f7444b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66943b029bb4dd0" /><Relationship Type="http://schemas.openxmlformats.org/officeDocument/2006/relationships/notesMaster" Target="/ppt/notesMasters/notesMaster1.xml" Id="R8f016fee572d47c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fd1ecb605234a9f" /><Relationship Type="http://schemas.openxmlformats.org/officeDocument/2006/relationships/notesMaster" Target="/ppt/notesMasters/notesMaster1.xml" Id="Rafbcdace65a14dc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2c4a82cac92443c" /><Relationship Type="http://schemas.openxmlformats.org/officeDocument/2006/relationships/notesMaster" Target="/ppt/notesMasters/notesMaster1.xml" Id="Rab440b414a24495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347ebe2c44a4b13" /><Relationship Type="http://schemas.openxmlformats.org/officeDocument/2006/relationships/notesMaster" Target="/ppt/notesMasters/notesMaster1.xml" Id="R3f50c2375a8c43f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580c0462bcc4c18" /><Relationship Type="http://schemas.openxmlformats.org/officeDocument/2006/relationships/notesMaster" Target="/ppt/notesMasters/notesMaster1.xml" Id="R232619e5e9604db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c63ed984e314c77" /><Relationship Type="http://schemas.openxmlformats.org/officeDocument/2006/relationships/notesMaster" Target="/ppt/notesMasters/notesMaster1.xml" Id="Rf3b60aa945ae439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cf6ed481c474254" /><Relationship Type="http://schemas.openxmlformats.org/officeDocument/2006/relationships/notesMaster" Target="/ppt/notesMasters/notesMaster1.xml" Id="R01e9f22bb946495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0399fff86cd46de" /><Relationship Type="http://schemas.openxmlformats.org/officeDocument/2006/relationships/notesMaster" Target="/ppt/notesMasters/notesMaster1.xml" Id="R71156b2850ec422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e1bfab7193b4a11" /><Relationship Type="http://schemas.openxmlformats.org/officeDocument/2006/relationships/notesMaster" Target="/ppt/notesMasters/notesMaster1.xml" Id="Ra68957a0fb1e4db8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9bec0da42424cb5" /><Relationship Type="http://schemas.openxmlformats.org/officeDocument/2006/relationships/notesMaster" Target="/ppt/notesMasters/notesMaster1.xml" Id="R69fb26771b6c4d9c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052ffe8ee3094134" /><Relationship Type="http://schemas.openxmlformats.org/officeDocument/2006/relationships/notesMaster" Target="/ppt/notesMasters/notesMaster1.xml" Id="R28f0947da8b44dce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0547c39d04104b62" /><Relationship Type="http://schemas.openxmlformats.org/officeDocument/2006/relationships/notesMaster" Target="/ppt/notesMasters/notesMaster1.xml" Id="R8ea267d69782445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공유 규제만 이용하실 분은 계정 준비 후 채팅에서 바로 질문하시면 됩니다. 그룹 초대와 PDF 업로드는 팀 문서를 함께 쓸 때 이용하는 기능입니다. 접속 주소와 이용 가능 시점은 별도 안내합니다.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화면 자료: 2026년 10월 19일 기존 서비스 화면 및 기존 화면을 바탕으로 한 안내용 재현 화면. 화면 아래에 구분 표시.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개인 회원은 그룹 없이 공유 규제를 이용합니다. 그룹은 팀원끼리 PDF를 함께 쓰는 공간입니다. 그룹을 만든 사람은 소유자가 되고 구성원을 초대할 수 있지만, 서비스 운영 관리자 권한이 생기는 것은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화면 자료: 2026년 10월 19일 기존 서비스 화면 및 기존 화면을 바탕으로 한 안내용 재현 화면. 화면 아래에 구분 표시.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회원가입에는 이름, 아이디, 연락용 이메일과 비밀번호를 입력합니다. 로그인에는 이메일이 아닌 아이디를 씁니다. 비밀번호는 안내된 길이와 문자 종류 조건을 충족해야 합니다. 오류가 표시되면 해당 항목을 수정합니다.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화면 자료: 2026년 10월 19일 기존 서비스 화면 및 기존 화면을 바탕으로 한 안내용 재현 화면. 화면 아래에 구분 표시.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공유 규제만 이용하면 개인 회원을 선택합니다. 팀 공간을 만들려면 새 그룹 만들기와 그룹명을 입력합니다. 초대받았다면 초대코드로 그룹 참여를 선택합니다. 모든 정보를 확인한 뒤 회원가입을 누릅니다.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화면 자료: 2026년 10월 19일 기존 서비스 화면 및 기존 화면을 바탕으로 한 안내용 재현 화면. 화면 아래에 구분 표시.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가입한 아이디와 비밀번호로 로그인합니다. 개인 회원은 바로 채팅에 질문할 수 있습니다. 그룹 PDF를 이용하려면 먼저 문서가 검색 가능한 상태인지 확인합니다.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화면 자료: 2026년 10월 19일 기존 서비스 화면 및 기존 화면을 바탕으로 한 안내용 재현 화면. 화면 아래에 구분 표시.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그룹 소유자가 초대코드를 발급합니다. 발급 직후에만 표시되므로 바로 복사해 참여자에게 직접 전달합니다. 코드는 72시간 안에 한 명이 한 번 사용합니다. 아직 그룹에 속하지 않은 기존 회원은 그룹 공간의 기존 그룹에 참여하기에서 코드를 입력합니다. 한 계정은 한 그룹에 참여합니다.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근거: 그룹 소속과 초대코드 API, 2026년 10월 19일 초대·참여 시험 기록.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그룹 공간에서 팀 내 공유 권한이 있는 PDF를 선택하고 PDF 올리기를 누릅니다. 적용 국가는 선택 항목입니다. 한국은 KR, 미국은 US처럼 국가 코드 하나를 입력할 수 있습니다.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화면 자료: 2026년 10월 19일 기존 서비스 화면 및 기존 화면을 바탕으로 한 안내용 재현 화면. 화면 아래에 구분 표시.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파일 접수나 처리 중은 검색 완료와 다릅니다. 검색 가능 상태가 된 뒤 질문합니다. 이미 올린 문서와 비슷한 파일이면 기존 문서의 수정본인지 별도 문서인지 확인이 필요할 수 있습니다. 이때 그룹 소유자가 문서 목록의 판본·관리에서 확인합니다.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근거: 그룹 문서 처리·문서 관계 확인 기능, 2026년 10월 19일 PDF 업로드 기록.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그룹 이용자는 질문에 사용할 문서 범위를 선택합니다. 내부 PDF만 확인하려면 우리 그룹 문서만을 고릅니다. 문서명과 궁금한 내용을 입력하고 전송합니다. 범위를 바꾸면 새 대화가 시작됩니다. 그룹이 없는 개인 회원은 별도 범위 선택 없이 공유 규제에 질문합니다.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화면 자료: 2026년 10월 19일 기존 서비스 화면 및 기존 화면을 바탕으로 한 안내용 재현 화면. 화면 아래에 구분 표시.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답변 아래 출처 N건을 누르면 문서명과 페이지가 나타납니다. 근거 본문 보기로 답변에 연결된 발췌를 확인하고 PDF 열기로 전체 문맥을 확인합니다. 발췌문만으로 모든 조건이 확인되는 것은 아니므로 실제 적용 조건과 최신 내용은 원문에서 살펴봅니다.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화면 자료: 2026년 10월 19일 기존 서비스 화면 및 기존 화면을 바탕으로 한 안내용 재현 화면. 화면 아래에 구분 표시.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그룹 프로필은 선택 기능입니다. 예를 들어 국가 입력란에 대한민국과 베트남을 입력하고 업종에서 제조를 선택한 뒤 그룹 소유자가 저장합니다. 채팅에서 그룹 프로필 조건 적용을 선택하면 등록·분류된 문서 중 해당 조건에 맞는 자료로 검색 범위를 좁힙니다. 일치하는 자료가 없으면 검색 결과가 없을 수 있으며, 국가를 입력한다고 수집이 새로 시작되지는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근거: 그룹 프로필 입력 화면과 검색 조건 정책. 개별 기업에 대한 법적 적용 판단을 대신하지 않습니다.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관련 규제는 프로필에 맞는 검토 후보를 보여줍니다. 조회 기간은 법령 발행일이 아니라 시스템 반영일 기준입니다. 공통 규제로 분류된 자료도 보려면 공통 규제 함께 포함을 선택합니다. 변경·근거 보기로 원문을 확인합니다.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화면 자료: 2026년 10월 19일 기존 서비스 화면 및 기존 화면을 바탕으로 한 안내용 재현 화면. 화면 아래에 구분 표시.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답변 아래 도움됨은 선택하면 저장됩니다. 아쉬움을 선택하면 개선 의견을 적을 수 있고, 의견 저장을 눌러 마칩니다. 예를 들어 어떤 적용 조건이 빠졌는지 적어주시면 됩니다. 의견 저장이 곧바로 모델 학습이나 답변 변경을 의미하지는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화면 자료: 2026년 10월 19일 기존 서비스 화면 및 기존 화면을 바탕으로 한 안내용 재현 화면. 화면 아래에 구분 표시.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왼쪽 대화 검색에서 이전 질문을 찾습니다. 대화 옆 다운로드 아이콘을 누르면 질문과 답변, 출처가 담긴 텍스트 파일을 받을 수 있습니다. 파일을 공유하기 전 내부 정보가 들어 있는지 확인합니다.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화면 자료: 2026년 10월 19일 기존 서비스 화면 및 기존 화면을 바탕으로 한 안내용 재현 화면. 화면 아래에 구분 표시.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별첨 가상 내부 지침을 검색 가능한 상태로 올린 뒤 우리 그룹 문서만을 선택해 사용할 질문 예시입니다. 담당자와 기한, 전력 사용량 증가에 따른 조치, 문서에 없는 과태료를 차례로 확인할 수 있습니다. 실제 기업 지침이나 법규를 뜻하지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화면 자료: 2026년 10월 19일 기존 서비스 화면 및 기존 화면을 바탕으로 한 안내용 재현 화면. 화면 아래에 구분 표시.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문제가 생기면 해당 안내부터 확인합니다. 근거가 부족하면 문서명과 질문을 구체화하고, 적용한 프로필 조건을 해제해 다시 확인할 수 있습니다. 문서에 필요한 내용이 없다면 추가 자료가 필요합니다. 공개 일정과 접속 주소, 문의 경로는 별도 안내합니다.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화면 자료: 2026년 10월 19일 기존 서비스 화면 및 기존 화면을 바탕으로 한 안내용 재현 화면. 화면 아래에 구분 표시.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632128d75a34fa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e7157c8ce004f92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ab1bbc7bee1435f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7ea8bba0d144fcf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6fd20d74172495f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9188c6356ac406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99D9262-B7DF-430F-8CAB-329FDBF55AB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873E7B36-0B4D-4E41-82EA-CDF24B35E8F4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47EFD6FA-5688-4F8E-9569-7E046E86F90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7F42A3E-5DB1-4923-A8A6-B8340526C96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094C68D6-3B4A-4A3E-9505-69F05C485D9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AA23721-9E85-487D-BAAA-941150E3020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70DA518-4E91-41B5-ACDB-25F1C66EB34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91FF3E04-B7A7-454D-A05C-7B769C7AEDE0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DB63E10-2E12-462E-AB89-BCD9FA22949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6B7CAE9-4151-4361-94E4-09AE08181A3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f8ef6ab7ca345e2" /><Relationship Type="http://schemas.openxmlformats.org/officeDocument/2006/relationships/slideLayout" Target="/ppt/slideLayouts/slideLayout1.xml" Id="Re71be9b55a4a43b1" /><Relationship Type="http://schemas.openxmlformats.org/officeDocument/2006/relationships/slideLayout" Target="/ppt/slideLayouts/slideLayout2.xml" Id="R58dc2477c97849e1" /><Relationship Type="http://schemas.openxmlformats.org/officeDocument/2006/relationships/slideLayout" Target="/ppt/slideLayouts/slideLayout3.xml" Id="R66566823eee64572" /><Relationship Type="http://schemas.openxmlformats.org/officeDocument/2006/relationships/slideLayout" Target="/ppt/slideLayouts/slideLayout4.xml" Id="R94a9b85c94c44351" /><Relationship Type="http://schemas.openxmlformats.org/officeDocument/2006/relationships/slideLayout" Target="/ppt/slideLayouts/slideLayout5.xml" Id="Rd1d495e870be4428" /><Relationship Type="http://schemas.openxmlformats.org/officeDocument/2006/relationships/slideLayout" Target="/ppt/slideLayouts/slideLayout6.xml" Id="R6708029e5f934c8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71be9b55a4a43b1"/>
    <p:sldLayoutId xmlns:r="http://schemas.openxmlformats.org/officeDocument/2006/relationships" id="2147483650" r:id="R58dc2477c97849e1"/>
    <p:sldLayoutId xmlns:r="http://schemas.openxmlformats.org/officeDocument/2006/relationships" id="2147483651" r:id="R66566823eee64572"/>
    <p:sldLayoutId xmlns:r="http://schemas.openxmlformats.org/officeDocument/2006/relationships" id="2147483652" r:id="R94a9b85c94c44351"/>
    <p:sldLayoutId xmlns:r="http://schemas.openxmlformats.org/officeDocument/2006/relationships" id="2147483653" r:id="Rd1d495e870be4428"/>
    <p:sldLayoutId xmlns:r="http://schemas.openxmlformats.org/officeDocument/2006/relationships" id="2147483654" r:id="R6708029e5f934c8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Malgun Gothic"/>
        <a:ea typeface=""/>
        <a:cs typeface=""/>
      </a:majorFont>
      <a:minorFont>
        <a:latin typeface="Malgun Gothic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8511acb443b44c7" /><Relationship Type="http://schemas.openxmlformats.org/officeDocument/2006/relationships/image" Target="/ppt/media/image.png" Id="R28fc10526d2a46df" /><Relationship Type="http://schemas.openxmlformats.org/officeDocument/2006/relationships/notesSlide" Target="/ppt/notesSlides/notesSlide1.xml" Id="R9c8eed5329084f8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cbd497975554c21" /><Relationship Type="http://schemas.openxmlformats.org/officeDocument/2006/relationships/image" Target="/ppt/media/image2.png" Id="R5551bb50bf8d4276" /><Relationship Type="http://schemas.openxmlformats.org/officeDocument/2006/relationships/notesSlide" Target="/ppt/notesSlides/notesSlide2.xml" Id="R8d3886dbc07d4c8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4ee5989130f49bc" /><Relationship Type="http://schemas.openxmlformats.org/officeDocument/2006/relationships/image" Target="/ppt/media/image3.png" Id="Rde1e1b7f96dd4bea" /><Relationship Type="http://schemas.openxmlformats.org/officeDocument/2006/relationships/image" Target="/ppt/media/image4.png" Id="Rdedd000d020f41c5" /><Relationship Type="http://schemas.openxmlformats.org/officeDocument/2006/relationships/notesSlide" Target="/ppt/notesSlides/notesSlide3.xml" Id="R70d9ef300ae3487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ca53c358e07477a" /><Relationship Type="http://schemas.openxmlformats.org/officeDocument/2006/relationships/image" Target="/ppt/media/image5.png" Id="R35d802f2be2f423a" /><Relationship Type="http://schemas.openxmlformats.org/officeDocument/2006/relationships/image" Target="/ppt/media/image6.png" Id="R332d679c0c724f85" /><Relationship Type="http://schemas.openxmlformats.org/officeDocument/2006/relationships/notesSlide" Target="/ppt/notesSlides/notesSlide4.xml" Id="R843cf5f051724d6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908decdec274883" /><Relationship Type="http://schemas.openxmlformats.org/officeDocument/2006/relationships/image" Target="/ppt/media/image7.png" Id="R2bd6bce874a64fc7" /><Relationship Type="http://schemas.openxmlformats.org/officeDocument/2006/relationships/image" Target="/ppt/media/image8.png" Id="Rfa122abd846c4dcb" /><Relationship Type="http://schemas.openxmlformats.org/officeDocument/2006/relationships/notesSlide" Target="/ppt/notesSlides/notesSlide5.xml" Id="Rb0d8a73ad2874d5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56a9100faff434c" /><Relationship Type="http://schemas.openxmlformats.org/officeDocument/2006/relationships/image" Target="/ppt/media/image9.png" Id="R6939b89894d4472b" /><Relationship Type="http://schemas.openxmlformats.org/officeDocument/2006/relationships/image" Target="/ppt/media/image10.png" Id="R619384b88deb4e27" /><Relationship Type="http://schemas.openxmlformats.org/officeDocument/2006/relationships/notesSlide" Target="/ppt/notesSlides/notesSlide6.xml" Id="R823c9bba479e4e5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5f6dc1a431b4b75" /><Relationship Type="http://schemas.openxmlformats.org/officeDocument/2006/relationships/image" Target="/ppt/media/image11.png" Id="Rcc857e924a17449f" /><Relationship Type="http://schemas.openxmlformats.org/officeDocument/2006/relationships/image" Target="/ppt/media/image.jpeg" Id="Rc3e658b0c65e440c" /><Relationship Type="http://schemas.openxmlformats.org/officeDocument/2006/relationships/notesSlide" Target="/ppt/notesSlides/notesSlide7.xml" Id="R3120fc66159d4a7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5a428ba66dd457b" /><Relationship Type="http://schemas.openxmlformats.org/officeDocument/2006/relationships/image" Target="/ppt/media/image12.png" Id="Rb4dc95856de34351" /><Relationship Type="http://schemas.openxmlformats.org/officeDocument/2006/relationships/image" Target="/ppt/media/image2.jpeg" Id="R8974caa8e8d74ac1" /><Relationship Type="http://schemas.openxmlformats.org/officeDocument/2006/relationships/notesSlide" Target="/ppt/notesSlides/notesSlide8.xml" Id="R99935d96495b47e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21608d186894845" /><Relationship Type="http://schemas.openxmlformats.org/officeDocument/2006/relationships/image" Target="/ppt/media/image13.png" Id="Rb3bea3da5e154447" /><Relationship Type="http://schemas.openxmlformats.org/officeDocument/2006/relationships/image" Target="/ppt/media/image3.jpeg" Id="R8e3cc4f9ca404d55" /><Relationship Type="http://schemas.openxmlformats.org/officeDocument/2006/relationships/image" Target="/ppt/media/image4.jpeg" Id="R05b8894546ce4d0a" /><Relationship Type="http://schemas.openxmlformats.org/officeDocument/2006/relationships/notesSlide" Target="/ppt/notesSlides/notesSlide9.xml" Id="R773ba320e2c449b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61defd135a94735" /><Relationship Type="http://schemas.openxmlformats.org/officeDocument/2006/relationships/image" Target="/ppt/media/image14.png" Id="R2d0a9c1476014aa4" /><Relationship Type="http://schemas.openxmlformats.org/officeDocument/2006/relationships/image" Target="/ppt/media/image5.jpeg" Id="Rde05ba7b4b974921" /><Relationship Type="http://schemas.openxmlformats.org/officeDocument/2006/relationships/notesSlide" Target="/ppt/notesSlides/notesSlide10.xml" Id="R3167010d5cf14f6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eaa8a1d34304f6e" /><Relationship Type="http://schemas.openxmlformats.org/officeDocument/2006/relationships/image" Target="/ppt/media/image15.png" Id="Ra6077d55dc884526" /><Relationship Type="http://schemas.openxmlformats.org/officeDocument/2006/relationships/image" Target="/ppt/media/image16.png" Id="R140204c3e78b4946" /><Relationship Type="http://schemas.openxmlformats.org/officeDocument/2006/relationships/image" Target="/ppt/media/image17.png" Id="Rfc591596b0b24b2c" /><Relationship Type="http://schemas.openxmlformats.org/officeDocument/2006/relationships/notesSlide" Target="/ppt/notesSlides/notesSlide11.xml" Id="R786c563107f8435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dd3af3367a3463c" /><Relationship Type="http://schemas.openxmlformats.org/officeDocument/2006/relationships/image" Target="/ppt/media/image18.png" Id="Rfcfa180078484427" /><Relationship Type="http://schemas.openxmlformats.org/officeDocument/2006/relationships/image" Target="/ppt/media/image6.jpeg" Id="R174d56cd837f4b0f" /><Relationship Type="http://schemas.openxmlformats.org/officeDocument/2006/relationships/image" Target="/ppt/media/image7.jpeg" Id="Rdf22af792ae34062" /><Relationship Type="http://schemas.openxmlformats.org/officeDocument/2006/relationships/notesSlide" Target="/ppt/notesSlides/notesSlide12.xml" Id="R1b11eff31b13405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06521b939714da8" /><Relationship Type="http://schemas.openxmlformats.org/officeDocument/2006/relationships/image" Target="/ppt/media/image19.png" Id="Re5e7ecd90df843dc" /><Relationship Type="http://schemas.openxmlformats.org/officeDocument/2006/relationships/image" Target="/ppt/media/image20.png" Id="Rbb7f142216f84973" /><Relationship Type="http://schemas.openxmlformats.org/officeDocument/2006/relationships/notesSlide" Target="/ppt/notesSlides/notesSlide13.xml" Id="R72fa355ad08743cf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b270b43d615470c" /><Relationship Type="http://schemas.openxmlformats.org/officeDocument/2006/relationships/image" Target="/ppt/media/image21.png" Id="R9deba5a4d702467c" /><Relationship Type="http://schemas.openxmlformats.org/officeDocument/2006/relationships/image" Target="/ppt/media/image8.jpeg" Id="R2e2734a208ef49b5" /><Relationship Type="http://schemas.openxmlformats.org/officeDocument/2006/relationships/notesSlide" Target="/ppt/notesSlides/notesSlide14.xml" Id="R0c1f4cf8dc2d4015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456d6674ad6446d" /><Relationship Type="http://schemas.openxmlformats.org/officeDocument/2006/relationships/image" Target="/ppt/media/image22.png" Id="Rb6fb28dd07674e3d" /><Relationship Type="http://schemas.openxmlformats.org/officeDocument/2006/relationships/notesSlide" Target="/ppt/notesSlides/notesSlide15.xml" Id="R1f3750a6b97544df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2c1d2f209534b71" /><Relationship Type="http://schemas.openxmlformats.org/officeDocument/2006/relationships/image" Target="/ppt/media/image23.png" Id="Rd0bb1a51bf3b4c4d" /><Relationship Type="http://schemas.openxmlformats.org/officeDocument/2006/relationships/notesSlide" Target="/ppt/notesSlides/notesSlide16.xml" Id="Rc7524a90e2fb4b2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6F8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E4D38A-1A4D-46FE-97A1-86B36A314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125" b="1">
                <a:solidFill>
                  <a:srgbClr val="236D5E"/>
                </a:solidFill>
              </a:defRPr>
            </a:defPPr>
            <a:lvl1pPr>
              <a:buNone/>
              <a:defRPr sz="1125" b="1">
                <a:solidFill>
                  <a:srgbClr val="236D5E"/>
                </a:solidFill>
              </a:defRPr>
            </a:lvl1pPr>
            <a:lvl2pPr>
              <a:buNone/>
              <a:defRPr sz="1125" b="1">
                <a:solidFill>
                  <a:srgbClr val="236D5E"/>
                </a:solidFill>
              </a:defRPr>
            </a:lvl2pPr>
            <a:lvl3pPr>
              <a:buNone/>
              <a:defRPr sz="1125" b="1">
                <a:solidFill>
                  <a:srgbClr val="236D5E"/>
                </a:solidFill>
              </a:defRPr>
            </a:lvl3pPr>
            <a:lvl4pPr>
              <a:buNone/>
              <a:defRPr sz="1125" b="1">
                <a:solidFill>
                  <a:srgbClr val="236D5E"/>
                </a:solidFill>
              </a:defRPr>
            </a:lvl4pPr>
            <a:lvl5pPr>
              <a:buNone/>
              <a:defRPr sz="1125" b="1">
                <a:solidFill>
                  <a:srgbClr val="236D5E"/>
                </a:solidFill>
              </a:defRPr>
            </a:lvl5pPr>
            <a:lvl6pPr>
              <a:buNone/>
              <a:defRPr sz="1125" b="1">
                <a:solidFill>
                  <a:srgbClr val="236D5E"/>
                </a:solidFill>
              </a:defRPr>
            </a:lvl6pPr>
            <a:lvl7pPr>
              <a:buNone/>
              <a:defRPr sz="1125" b="1">
                <a:solidFill>
                  <a:srgbClr val="236D5E"/>
                </a:solidFill>
              </a:defRPr>
            </a:lvl7pPr>
            <a:lvl8pPr>
              <a:buNone/>
              <a:defRPr sz="1125" b="1">
                <a:solidFill>
                  <a:srgbClr val="236D5E"/>
                </a:solidFill>
              </a:defRPr>
            </a:lvl8pPr>
            <a:lvl9pPr>
              <a:buNone/>
              <a:defRPr sz="112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125" b="1">
                <a:solidFill>
                  <a:srgbClr val="236D5E"/>
                </a:solidFill>
              </a:defRPr>
            </a:pPr>
            <a:r>
              <a:rPr sz="1125" b="1">
                <a:solidFill>
                  <a:srgbClr val="236D5E"/>
                </a:solidFill>
              </a:rPr>
              <a:t>산업단지 입주기업 이용 안내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7E2EF8-1462-43B7-99DC-5973D3613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85800"/>
            <a:ext cx="11239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2700" b="1">
                <a:solidFill>
                  <a:srgbClr val="173631"/>
                </a:solidFill>
              </a:defRPr>
            </a:defPPr>
            <a:lvl1pPr>
              <a:buNone/>
              <a:defRPr sz="2700" b="1">
                <a:solidFill>
                  <a:srgbClr val="173631"/>
                </a:solidFill>
              </a:defRPr>
            </a:lvl1pPr>
            <a:lvl2pPr>
              <a:buNone/>
              <a:defRPr sz="2700" b="1">
                <a:solidFill>
                  <a:srgbClr val="173631"/>
                </a:solidFill>
              </a:defRPr>
            </a:lvl2pPr>
            <a:lvl3pPr>
              <a:buNone/>
              <a:defRPr sz="2700" b="1">
                <a:solidFill>
                  <a:srgbClr val="173631"/>
                </a:solidFill>
              </a:defRPr>
            </a:lvl3pPr>
            <a:lvl4pPr>
              <a:buNone/>
              <a:defRPr sz="2700" b="1">
                <a:solidFill>
                  <a:srgbClr val="173631"/>
                </a:solidFill>
              </a:defRPr>
            </a:lvl4pPr>
            <a:lvl5pPr>
              <a:buNone/>
              <a:defRPr sz="2700" b="1">
                <a:solidFill>
                  <a:srgbClr val="173631"/>
                </a:solidFill>
              </a:defRPr>
            </a:lvl5pPr>
            <a:lvl6pPr>
              <a:buNone/>
              <a:defRPr sz="2700" b="1">
                <a:solidFill>
                  <a:srgbClr val="173631"/>
                </a:solidFill>
              </a:defRPr>
            </a:lvl6pPr>
            <a:lvl7pPr>
              <a:buNone/>
              <a:defRPr sz="2700" b="1">
                <a:solidFill>
                  <a:srgbClr val="173631"/>
                </a:solidFill>
              </a:defRPr>
            </a:lvl7pPr>
            <a:lvl8pPr>
              <a:buNone/>
              <a:defRPr sz="2700" b="1">
                <a:solidFill>
                  <a:srgbClr val="173631"/>
                </a:solidFill>
              </a:defRPr>
            </a:lvl8pPr>
            <a:lvl9pPr>
              <a:buNone/>
              <a:defRPr sz="2700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2700" b="1">
                <a:solidFill>
                  <a:srgbClr val="173631"/>
                </a:solidFill>
              </a:defRPr>
            </a:pPr>
            <a:r>
              <a:rPr sz="2700" b="1">
                <a:solidFill>
                  <a:srgbClr val="173631"/>
                </a:solidFill>
              </a:rPr>
              <a:t>ESG AI Agent 사용자 설명서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771316-3A9A-4FF3-B6E2-93F677C76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76350"/>
            <a:ext cx="11201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425" b="0">
                <a:solidFill>
                  <a:srgbClr val="5F716D"/>
                </a:solidFill>
              </a:defRPr>
            </a:defPPr>
            <a:lvl1pPr>
              <a:buNone/>
              <a:defRPr sz="1425" b="0">
                <a:solidFill>
                  <a:srgbClr val="5F716D"/>
                </a:solidFill>
              </a:defRPr>
            </a:lvl1pPr>
            <a:lvl2pPr>
              <a:buNone/>
              <a:defRPr sz="1425" b="0">
                <a:solidFill>
                  <a:srgbClr val="5F716D"/>
                </a:solidFill>
              </a:defRPr>
            </a:lvl2pPr>
            <a:lvl3pPr>
              <a:buNone/>
              <a:defRPr sz="1425" b="0">
                <a:solidFill>
                  <a:srgbClr val="5F716D"/>
                </a:solidFill>
              </a:defRPr>
            </a:lvl3pPr>
            <a:lvl4pPr>
              <a:buNone/>
              <a:defRPr sz="1425" b="0">
                <a:solidFill>
                  <a:srgbClr val="5F716D"/>
                </a:solidFill>
              </a:defRPr>
            </a:lvl4pPr>
            <a:lvl5pPr>
              <a:buNone/>
              <a:defRPr sz="1425" b="0">
                <a:solidFill>
                  <a:srgbClr val="5F716D"/>
                </a:solidFill>
              </a:defRPr>
            </a:lvl5pPr>
            <a:lvl6pPr>
              <a:buNone/>
              <a:defRPr sz="1425" b="0">
                <a:solidFill>
                  <a:srgbClr val="5F716D"/>
                </a:solidFill>
              </a:defRPr>
            </a:lvl6pPr>
            <a:lvl7pPr>
              <a:buNone/>
              <a:defRPr sz="1425" b="0">
                <a:solidFill>
                  <a:srgbClr val="5F716D"/>
                </a:solidFill>
              </a:defRPr>
            </a:lvl7pPr>
            <a:lvl8pPr>
              <a:buNone/>
              <a:defRPr sz="1425" b="0">
                <a:solidFill>
                  <a:srgbClr val="5F716D"/>
                </a:solidFill>
              </a:defRPr>
            </a:lvl8pPr>
            <a:lvl9pPr>
              <a:buNone/>
              <a:defRPr sz="1425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425" b="0">
                <a:solidFill>
                  <a:srgbClr val="5F716D"/>
                </a:solidFill>
              </a:defRPr>
            </a:pPr>
            <a:r>
              <a:rPr sz="1425" b="0">
                <a:solidFill>
                  <a:srgbClr val="5F716D"/>
                </a:solidFill>
              </a:rPr>
              <a:t>공유 규제만 이용한다면 그룹 생성과 PDF 업로드는 건너뛰어도 됩니다.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E01EB2-6E39-46A6-9CE3-C175C7FA4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341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E0D9"/>
          </a:solidFill>
          <a:ln xmlns:a="http://schemas.openxmlformats.org/drawingml/2006/main" w="0">
            <a:noFill/>
          </a:ln>
        </p:spPr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2C828F-8B47-4AEE-80D4-C1399797492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fc10526d2a46df"/>
          <a:stretch xmlns:a="http://schemas.openxmlformats.org/drawingml/2006/main"/>
        </p:blipFill>
        <p:spPr>
          <a:xfrm xmlns:a="http://schemas.openxmlformats.org/drawingml/2006/main">
            <a:off x="721749" y="6467475"/>
            <a:ext cx="804402" cy="20955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EA1500-880B-42E4-9B5B-2AF7661E4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76450" y="6486525"/>
            <a:ext cx="7143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900" b="0">
                <a:solidFill>
                  <a:srgbClr val="5F716D"/>
                </a:solidFill>
              </a:defRPr>
            </a:defPPr>
            <a:lvl1pPr>
              <a:buNone/>
              <a:defRPr sz="900" b="0">
                <a:solidFill>
                  <a:srgbClr val="5F716D"/>
                </a:solidFill>
              </a:defRPr>
            </a:lvl1pPr>
            <a:lvl2pPr>
              <a:buNone/>
              <a:defRPr sz="900" b="0">
                <a:solidFill>
                  <a:srgbClr val="5F716D"/>
                </a:solidFill>
              </a:defRPr>
            </a:lvl2pPr>
            <a:lvl3pPr>
              <a:buNone/>
              <a:defRPr sz="900" b="0">
                <a:solidFill>
                  <a:srgbClr val="5F716D"/>
                </a:solidFill>
              </a:defRPr>
            </a:lvl3pPr>
            <a:lvl4pPr>
              <a:buNone/>
              <a:defRPr sz="900" b="0">
                <a:solidFill>
                  <a:srgbClr val="5F716D"/>
                </a:solidFill>
              </a:defRPr>
            </a:lvl4pPr>
            <a:lvl5pPr>
              <a:buNone/>
              <a:defRPr sz="900" b="0">
                <a:solidFill>
                  <a:srgbClr val="5F716D"/>
                </a:solidFill>
              </a:defRPr>
            </a:lvl5pPr>
            <a:lvl6pPr>
              <a:buNone/>
              <a:defRPr sz="900" b="0">
                <a:solidFill>
                  <a:srgbClr val="5F716D"/>
                </a:solidFill>
              </a:defRPr>
            </a:lvl6pPr>
            <a:lvl7pPr>
              <a:buNone/>
              <a:defRPr sz="900" b="0">
                <a:solidFill>
                  <a:srgbClr val="5F716D"/>
                </a:solidFill>
              </a:defRPr>
            </a:lvl7pPr>
            <a:lvl8pPr>
              <a:buNone/>
              <a:defRPr sz="900" b="0">
                <a:solidFill>
                  <a:srgbClr val="5F716D"/>
                </a:solidFill>
              </a:defRPr>
            </a:lvl8pPr>
            <a:lvl9pPr>
              <a:buNone/>
              <a:defRPr sz="90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900" b="0">
                <a:solidFill>
                  <a:srgbClr val="5F716D"/>
                </a:solidFill>
              </a:defRPr>
            </a:pPr>
            <a:r>
              <a:rPr sz="900" b="0">
                <a:solidFill>
                  <a:srgbClr val="5F716D"/>
                </a:solidFill>
              </a:rPr>
              <a:t>ESG AI Agent  ·  2026.10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4C7AF6-973E-4E34-A525-A7D2308A8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579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125" b="1">
                <a:solidFill>
                  <a:srgbClr val="236D5E"/>
                </a:solidFill>
              </a:defRPr>
            </a:defPPr>
            <a:lvl1pPr>
              <a:buNone/>
              <a:defRPr sz="1125" b="1">
                <a:solidFill>
                  <a:srgbClr val="236D5E"/>
                </a:solidFill>
              </a:defRPr>
            </a:lvl1pPr>
            <a:lvl2pPr>
              <a:buNone/>
              <a:defRPr sz="1125" b="1">
                <a:solidFill>
                  <a:srgbClr val="236D5E"/>
                </a:solidFill>
              </a:defRPr>
            </a:lvl2pPr>
            <a:lvl3pPr>
              <a:buNone/>
              <a:defRPr sz="1125" b="1">
                <a:solidFill>
                  <a:srgbClr val="236D5E"/>
                </a:solidFill>
              </a:defRPr>
            </a:lvl3pPr>
            <a:lvl4pPr>
              <a:buNone/>
              <a:defRPr sz="1125" b="1">
                <a:solidFill>
                  <a:srgbClr val="236D5E"/>
                </a:solidFill>
              </a:defRPr>
            </a:lvl4pPr>
            <a:lvl5pPr>
              <a:buNone/>
              <a:defRPr sz="1125" b="1">
                <a:solidFill>
                  <a:srgbClr val="236D5E"/>
                </a:solidFill>
              </a:defRPr>
            </a:lvl5pPr>
            <a:lvl6pPr>
              <a:buNone/>
              <a:defRPr sz="1125" b="1">
                <a:solidFill>
                  <a:srgbClr val="236D5E"/>
                </a:solidFill>
              </a:defRPr>
            </a:lvl6pPr>
            <a:lvl7pPr>
              <a:buNone/>
              <a:defRPr sz="1125" b="1">
                <a:solidFill>
                  <a:srgbClr val="236D5E"/>
                </a:solidFill>
              </a:defRPr>
            </a:lvl7pPr>
            <a:lvl8pPr>
              <a:buNone/>
              <a:defRPr sz="1125" b="1">
                <a:solidFill>
                  <a:srgbClr val="236D5E"/>
                </a:solidFill>
              </a:defRPr>
            </a:lvl8pPr>
            <a:lvl9pPr>
              <a:buNone/>
              <a:defRPr sz="112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125" b="1">
                <a:solidFill>
                  <a:srgbClr val="236D5E"/>
                </a:solidFill>
              </a:defRPr>
            </a:pPr>
            <a:r>
              <a:rPr sz="1125" b="1">
                <a:solidFill>
                  <a:srgbClr val="236D5E"/>
                </a:solidFill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24002B9-5532-465B-93D4-CDA44E9FB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952625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950" b="1">
                <a:solidFill>
                  <a:srgbClr val="236D5E"/>
                </a:solidFill>
              </a:defRPr>
            </a:defPPr>
            <a:lvl1pPr>
              <a:buNone/>
              <a:defRPr sz="1950" b="1">
                <a:solidFill>
                  <a:srgbClr val="236D5E"/>
                </a:solidFill>
              </a:defRPr>
            </a:lvl1pPr>
            <a:lvl2pPr>
              <a:buNone/>
              <a:defRPr sz="1950" b="1">
                <a:solidFill>
                  <a:srgbClr val="236D5E"/>
                </a:solidFill>
              </a:defRPr>
            </a:lvl2pPr>
            <a:lvl3pPr>
              <a:buNone/>
              <a:defRPr sz="1950" b="1">
                <a:solidFill>
                  <a:srgbClr val="236D5E"/>
                </a:solidFill>
              </a:defRPr>
            </a:lvl3pPr>
            <a:lvl4pPr>
              <a:buNone/>
              <a:defRPr sz="1950" b="1">
                <a:solidFill>
                  <a:srgbClr val="236D5E"/>
                </a:solidFill>
              </a:defRPr>
            </a:lvl4pPr>
            <a:lvl5pPr>
              <a:buNone/>
              <a:defRPr sz="1950" b="1">
                <a:solidFill>
                  <a:srgbClr val="236D5E"/>
                </a:solidFill>
              </a:defRPr>
            </a:lvl5pPr>
            <a:lvl6pPr>
              <a:buNone/>
              <a:defRPr sz="1950" b="1">
                <a:solidFill>
                  <a:srgbClr val="236D5E"/>
                </a:solidFill>
              </a:defRPr>
            </a:lvl6pPr>
            <a:lvl7pPr>
              <a:buNone/>
              <a:defRPr sz="1950" b="1">
                <a:solidFill>
                  <a:srgbClr val="236D5E"/>
                </a:solidFill>
              </a:defRPr>
            </a:lvl7pPr>
            <a:lvl8pPr>
              <a:buNone/>
              <a:defRPr sz="1950" b="1">
                <a:solidFill>
                  <a:srgbClr val="236D5E"/>
                </a:solidFill>
              </a:defRPr>
            </a:lvl8pPr>
            <a:lvl9pPr>
              <a:buNone/>
              <a:defRPr sz="1950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236D5E"/>
                </a:solidFill>
              </a:defRPr>
            </a:pPr>
            <a:r>
              <a:rPr sz="1950" b="1">
                <a:solidFill>
                  <a:srgbClr val="236D5E"/>
                </a:solidFill>
              </a:rPr>
              <a:t>계정 준비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5D6179-36E0-44AD-89D7-94506C9D8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952625"/>
            <a:ext cx="7572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800" b="0">
                <a:solidFill>
                  <a:srgbClr val="173631"/>
                </a:solidFill>
              </a:defRPr>
            </a:defPPr>
            <a:lvl1pPr>
              <a:buNone/>
              <a:defRPr sz="1800" b="0">
                <a:solidFill>
                  <a:srgbClr val="173631"/>
                </a:solidFill>
              </a:defRPr>
            </a:lvl1pPr>
            <a:lvl2pPr>
              <a:buNone/>
              <a:defRPr sz="1800" b="0">
                <a:solidFill>
                  <a:srgbClr val="173631"/>
                </a:solidFill>
              </a:defRPr>
            </a:lvl2pPr>
            <a:lvl3pPr>
              <a:buNone/>
              <a:defRPr sz="1800" b="0">
                <a:solidFill>
                  <a:srgbClr val="173631"/>
                </a:solidFill>
              </a:defRPr>
            </a:lvl3pPr>
            <a:lvl4pPr>
              <a:buNone/>
              <a:defRPr sz="1800" b="0">
                <a:solidFill>
                  <a:srgbClr val="173631"/>
                </a:solidFill>
              </a:defRPr>
            </a:lvl4pPr>
            <a:lvl5pPr>
              <a:buNone/>
              <a:defRPr sz="1800" b="0">
                <a:solidFill>
                  <a:srgbClr val="173631"/>
                </a:solidFill>
              </a:defRPr>
            </a:lvl5pPr>
            <a:lvl6pPr>
              <a:buNone/>
              <a:defRPr sz="1800" b="0">
                <a:solidFill>
                  <a:srgbClr val="173631"/>
                </a:solidFill>
              </a:defRPr>
            </a:lvl6pPr>
            <a:lvl7pPr>
              <a:buNone/>
              <a:defRPr sz="1800" b="0">
                <a:solidFill>
                  <a:srgbClr val="173631"/>
                </a:solidFill>
              </a:defRPr>
            </a:lvl7pPr>
            <a:lvl8pPr>
              <a:buNone/>
              <a:defRPr sz="1800" b="0">
                <a:solidFill>
                  <a:srgbClr val="173631"/>
                </a:solidFill>
              </a:defRPr>
            </a:lvl8pPr>
            <a:lvl9pPr>
              <a:buNone/>
              <a:defRPr sz="1800" b="0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173631"/>
                </a:solidFill>
              </a:defRPr>
            </a:pPr>
            <a:r>
              <a:rPr sz="1800" b="0">
                <a:solidFill>
                  <a:srgbClr val="173631"/>
                </a:solidFill>
              </a:rPr>
              <a:t>이용 방식 선택 · 회원가입 · 로그인 후 질문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5AA3F9C-4AA9-43D4-A9CD-20963BAD2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1952625"/>
            <a:ext cx="1143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500" b="0">
                <a:solidFill>
                  <a:srgbClr val="5F716D"/>
                </a:solidFill>
              </a:defRPr>
            </a:defPPr>
            <a:lvl1pPr>
              <a:buNone/>
              <a:defRPr sz="1500" b="0">
                <a:solidFill>
                  <a:srgbClr val="5F716D"/>
                </a:solidFill>
              </a:defRPr>
            </a:lvl1pPr>
            <a:lvl2pPr>
              <a:buNone/>
              <a:defRPr sz="1500" b="0">
                <a:solidFill>
                  <a:srgbClr val="5F716D"/>
                </a:solidFill>
              </a:defRPr>
            </a:lvl2pPr>
            <a:lvl3pPr>
              <a:buNone/>
              <a:defRPr sz="1500" b="0">
                <a:solidFill>
                  <a:srgbClr val="5F716D"/>
                </a:solidFill>
              </a:defRPr>
            </a:lvl3pPr>
            <a:lvl4pPr>
              <a:buNone/>
              <a:defRPr sz="1500" b="0">
                <a:solidFill>
                  <a:srgbClr val="5F716D"/>
                </a:solidFill>
              </a:defRPr>
            </a:lvl4pPr>
            <a:lvl5pPr>
              <a:buNone/>
              <a:defRPr sz="1500" b="0">
                <a:solidFill>
                  <a:srgbClr val="5F716D"/>
                </a:solidFill>
              </a:defRPr>
            </a:lvl5pPr>
            <a:lvl6pPr>
              <a:buNone/>
              <a:defRPr sz="1500" b="0">
                <a:solidFill>
                  <a:srgbClr val="5F716D"/>
                </a:solidFill>
              </a:defRPr>
            </a:lvl6pPr>
            <a:lvl7pPr>
              <a:buNone/>
              <a:defRPr sz="1500" b="0">
                <a:solidFill>
                  <a:srgbClr val="5F716D"/>
                </a:solidFill>
              </a:defRPr>
            </a:lvl7pPr>
            <a:lvl8pPr>
              <a:buNone/>
              <a:defRPr sz="1500" b="0">
                <a:solidFill>
                  <a:srgbClr val="5F716D"/>
                </a:solidFill>
              </a:defRPr>
            </a:lvl8pPr>
            <a:lvl9pPr>
              <a:buNone/>
              <a:defRPr sz="150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F716D"/>
                </a:solidFill>
              </a:defRPr>
            </a:pPr>
            <a:r>
              <a:rPr sz="1500" b="0">
                <a:solidFill>
                  <a:srgbClr val="5F716D"/>
                </a:solidFill>
              </a:rPr>
              <a:t>02–05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FA3E70-227E-407F-AFC4-A79A61245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09850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E0D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2B53DB-F02E-49C1-A070-20073E86F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28925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950" b="1">
                <a:solidFill>
                  <a:srgbClr val="236D5E"/>
                </a:solidFill>
              </a:defRPr>
            </a:defPPr>
            <a:lvl1pPr>
              <a:buNone/>
              <a:defRPr sz="1950" b="1">
                <a:solidFill>
                  <a:srgbClr val="236D5E"/>
                </a:solidFill>
              </a:defRPr>
            </a:lvl1pPr>
            <a:lvl2pPr>
              <a:buNone/>
              <a:defRPr sz="1950" b="1">
                <a:solidFill>
                  <a:srgbClr val="236D5E"/>
                </a:solidFill>
              </a:defRPr>
            </a:lvl2pPr>
            <a:lvl3pPr>
              <a:buNone/>
              <a:defRPr sz="1950" b="1">
                <a:solidFill>
                  <a:srgbClr val="236D5E"/>
                </a:solidFill>
              </a:defRPr>
            </a:lvl3pPr>
            <a:lvl4pPr>
              <a:buNone/>
              <a:defRPr sz="1950" b="1">
                <a:solidFill>
                  <a:srgbClr val="236D5E"/>
                </a:solidFill>
              </a:defRPr>
            </a:lvl4pPr>
            <a:lvl5pPr>
              <a:buNone/>
              <a:defRPr sz="1950" b="1">
                <a:solidFill>
                  <a:srgbClr val="236D5E"/>
                </a:solidFill>
              </a:defRPr>
            </a:lvl5pPr>
            <a:lvl6pPr>
              <a:buNone/>
              <a:defRPr sz="1950" b="1">
                <a:solidFill>
                  <a:srgbClr val="236D5E"/>
                </a:solidFill>
              </a:defRPr>
            </a:lvl6pPr>
            <a:lvl7pPr>
              <a:buNone/>
              <a:defRPr sz="1950" b="1">
                <a:solidFill>
                  <a:srgbClr val="236D5E"/>
                </a:solidFill>
              </a:defRPr>
            </a:lvl7pPr>
            <a:lvl8pPr>
              <a:buNone/>
              <a:defRPr sz="1950" b="1">
                <a:solidFill>
                  <a:srgbClr val="236D5E"/>
                </a:solidFill>
              </a:defRPr>
            </a:lvl8pPr>
            <a:lvl9pPr>
              <a:buNone/>
              <a:defRPr sz="1950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236D5E"/>
                </a:solidFill>
              </a:defRPr>
            </a:pPr>
            <a:r>
              <a:rPr sz="1950" b="1">
                <a:solidFill>
                  <a:srgbClr val="236D5E"/>
                </a:solidFill>
              </a:rPr>
              <a:t>팀 문서 활용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9578BC9-1755-4DD0-BE4E-736D6D5AA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828925"/>
            <a:ext cx="7572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800" b="0">
                <a:solidFill>
                  <a:srgbClr val="173631"/>
                </a:solidFill>
              </a:defRPr>
            </a:defPPr>
            <a:lvl1pPr>
              <a:buNone/>
              <a:defRPr sz="1800" b="0">
                <a:solidFill>
                  <a:srgbClr val="173631"/>
                </a:solidFill>
              </a:defRPr>
            </a:lvl1pPr>
            <a:lvl2pPr>
              <a:buNone/>
              <a:defRPr sz="1800" b="0">
                <a:solidFill>
                  <a:srgbClr val="173631"/>
                </a:solidFill>
              </a:defRPr>
            </a:lvl2pPr>
            <a:lvl3pPr>
              <a:buNone/>
              <a:defRPr sz="1800" b="0">
                <a:solidFill>
                  <a:srgbClr val="173631"/>
                </a:solidFill>
              </a:defRPr>
            </a:lvl3pPr>
            <a:lvl4pPr>
              <a:buNone/>
              <a:defRPr sz="1800" b="0">
                <a:solidFill>
                  <a:srgbClr val="173631"/>
                </a:solidFill>
              </a:defRPr>
            </a:lvl4pPr>
            <a:lvl5pPr>
              <a:buNone/>
              <a:defRPr sz="1800" b="0">
                <a:solidFill>
                  <a:srgbClr val="173631"/>
                </a:solidFill>
              </a:defRPr>
            </a:lvl5pPr>
            <a:lvl6pPr>
              <a:buNone/>
              <a:defRPr sz="1800" b="0">
                <a:solidFill>
                  <a:srgbClr val="173631"/>
                </a:solidFill>
              </a:defRPr>
            </a:lvl6pPr>
            <a:lvl7pPr>
              <a:buNone/>
              <a:defRPr sz="1800" b="0">
                <a:solidFill>
                  <a:srgbClr val="173631"/>
                </a:solidFill>
              </a:defRPr>
            </a:lvl7pPr>
            <a:lvl8pPr>
              <a:buNone/>
              <a:defRPr sz="1800" b="0">
                <a:solidFill>
                  <a:srgbClr val="173631"/>
                </a:solidFill>
              </a:defRPr>
            </a:lvl8pPr>
            <a:lvl9pPr>
              <a:buNone/>
              <a:defRPr sz="1800" b="0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173631"/>
                </a:solidFill>
              </a:defRPr>
            </a:pPr>
            <a:r>
              <a:rPr sz="1800" b="0">
                <a:solidFill>
                  <a:srgbClr val="173631"/>
                </a:solidFill>
              </a:rPr>
              <a:t>그룹 초대 · PDF 업로드 · 문서 질의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54D310A-13EC-412F-B479-DCBC549A2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2828925"/>
            <a:ext cx="1143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500" b="0">
                <a:solidFill>
                  <a:srgbClr val="5F716D"/>
                </a:solidFill>
              </a:defRPr>
            </a:defPPr>
            <a:lvl1pPr>
              <a:buNone/>
              <a:defRPr sz="1500" b="0">
                <a:solidFill>
                  <a:srgbClr val="5F716D"/>
                </a:solidFill>
              </a:defRPr>
            </a:lvl1pPr>
            <a:lvl2pPr>
              <a:buNone/>
              <a:defRPr sz="1500" b="0">
                <a:solidFill>
                  <a:srgbClr val="5F716D"/>
                </a:solidFill>
              </a:defRPr>
            </a:lvl2pPr>
            <a:lvl3pPr>
              <a:buNone/>
              <a:defRPr sz="1500" b="0">
                <a:solidFill>
                  <a:srgbClr val="5F716D"/>
                </a:solidFill>
              </a:defRPr>
            </a:lvl3pPr>
            <a:lvl4pPr>
              <a:buNone/>
              <a:defRPr sz="1500" b="0">
                <a:solidFill>
                  <a:srgbClr val="5F716D"/>
                </a:solidFill>
              </a:defRPr>
            </a:lvl4pPr>
            <a:lvl5pPr>
              <a:buNone/>
              <a:defRPr sz="1500" b="0">
                <a:solidFill>
                  <a:srgbClr val="5F716D"/>
                </a:solidFill>
              </a:defRPr>
            </a:lvl5pPr>
            <a:lvl6pPr>
              <a:buNone/>
              <a:defRPr sz="1500" b="0">
                <a:solidFill>
                  <a:srgbClr val="5F716D"/>
                </a:solidFill>
              </a:defRPr>
            </a:lvl6pPr>
            <a:lvl7pPr>
              <a:buNone/>
              <a:defRPr sz="1500" b="0">
                <a:solidFill>
                  <a:srgbClr val="5F716D"/>
                </a:solidFill>
              </a:defRPr>
            </a:lvl7pPr>
            <a:lvl8pPr>
              <a:buNone/>
              <a:defRPr sz="1500" b="0">
                <a:solidFill>
                  <a:srgbClr val="5F716D"/>
                </a:solidFill>
              </a:defRPr>
            </a:lvl8pPr>
            <a:lvl9pPr>
              <a:buNone/>
              <a:defRPr sz="150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F716D"/>
                </a:solidFill>
              </a:defRPr>
            </a:pPr>
            <a:r>
              <a:rPr sz="1500" b="0">
                <a:solidFill>
                  <a:srgbClr val="5F716D"/>
                </a:solidFill>
              </a:rPr>
              <a:t>06–09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BE1FBE-B36D-4329-9F15-61ABC3D98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486150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E0D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981C563-A688-473E-AC9A-78E3783D0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705225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950" b="1">
                <a:solidFill>
                  <a:srgbClr val="236D5E"/>
                </a:solidFill>
              </a:defRPr>
            </a:defPPr>
            <a:lvl1pPr>
              <a:buNone/>
              <a:defRPr sz="1950" b="1">
                <a:solidFill>
                  <a:srgbClr val="236D5E"/>
                </a:solidFill>
              </a:defRPr>
            </a:lvl1pPr>
            <a:lvl2pPr>
              <a:buNone/>
              <a:defRPr sz="1950" b="1">
                <a:solidFill>
                  <a:srgbClr val="236D5E"/>
                </a:solidFill>
              </a:defRPr>
            </a:lvl2pPr>
            <a:lvl3pPr>
              <a:buNone/>
              <a:defRPr sz="1950" b="1">
                <a:solidFill>
                  <a:srgbClr val="236D5E"/>
                </a:solidFill>
              </a:defRPr>
            </a:lvl3pPr>
            <a:lvl4pPr>
              <a:buNone/>
              <a:defRPr sz="1950" b="1">
                <a:solidFill>
                  <a:srgbClr val="236D5E"/>
                </a:solidFill>
              </a:defRPr>
            </a:lvl4pPr>
            <a:lvl5pPr>
              <a:buNone/>
              <a:defRPr sz="1950" b="1">
                <a:solidFill>
                  <a:srgbClr val="236D5E"/>
                </a:solidFill>
              </a:defRPr>
            </a:lvl5pPr>
            <a:lvl6pPr>
              <a:buNone/>
              <a:defRPr sz="1950" b="1">
                <a:solidFill>
                  <a:srgbClr val="236D5E"/>
                </a:solidFill>
              </a:defRPr>
            </a:lvl6pPr>
            <a:lvl7pPr>
              <a:buNone/>
              <a:defRPr sz="1950" b="1">
                <a:solidFill>
                  <a:srgbClr val="236D5E"/>
                </a:solidFill>
              </a:defRPr>
            </a:lvl7pPr>
            <a:lvl8pPr>
              <a:buNone/>
              <a:defRPr sz="1950" b="1">
                <a:solidFill>
                  <a:srgbClr val="236D5E"/>
                </a:solidFill>
              </a:defRPr>
            </a:lvl8pPr>
            <a:lvl9pPr>
              <a:buNone/>
              <a:defRPr sz="1950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236D5E"/>
                </a:solidFill>
              </a:defRPr>
            </a:pPr>
            <a:r>
              <a:rPr sz="1950" b="1">
                <a:solidFill>
                  <a:srgbClr val="236D5E"/>
                </a:solidFill>
              </a:rPr>
              <a:t>결과 확인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8D0047E-FE5D-4AD0-9D23-20072E297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3705225"/>
            <a:ext cx="7572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800" b="0">
                <a:solidFill>
                  <a:srgbClr val="173631"/>
                </a:solidFill>
              </a:defRPr>
            </a:defPPr>
            <a:lvl1pPr>
              <a:buNone/>
              <a:defRPr sz="1800" b="0">
                <a:solidFill>
                  <a:srgbClr val="173631"/>
                </a:solidFill>
              </a:defRPr>
            </a:lvl1pPr>
            <a:lvl2pPr>
              <a:buNone/>
              <a:defRPr sz="1800" b="0">
                <a:solidFill>
                  <a:srgbClr val="173631"/>
                </a:solidFill>
              </a:defRPr>
            </a:lvl2pPr>
            <a:lvl3pPr>
              <a:buNone/>
              <a:defRPr sz="1800" b="0">
                <a:solidFill>
                  <a:srgbClr val="173631"/>
                </a:solidFill>
              </a:defRPr>
            </a:lvl3pPr>
            <a:lvl4pPr>
              <a:buNone/>
              <a:defRPr sz="1800" b="0">
                <a:solidFill>
                  <a:srgbClr val="173631"/>
                </a:solidFill>
              </a:defRPr>
            </a:lvl4pPr>
            <a:lvl5pPr>
              <a:buNone/>
              <a:defRPr sz="1800" b="0">
                <a:solidFill>
                  <a:srgbClr val="173631"/>
                </a:solidFill>
              </a:defRPr>
            </a:lvl5pPr>
            <a:lvl6pPr>
              <a:buNone/>
              <a:defRPr sz="1800" b="0">
                <a:solidFill>
                  <a:srgbClr val="173631"/>
                </a:solidFill>
              </a:defRPr>
            </a:lvl6pPr>
            <a:lvl7pPr>
              <a:buNone/>
              <a:defRPr sz="1800" b="0">
                <a:solidFill>
                  <a:srgbClr val="173631"/>
                </a:solidFill>
              </a:defRPr>
            </a:lvl7pPr>
            <a:lvl8pPr>
              <a:buNone/>
              <a:defRPr sz="1800" b="0">
                <a:solidFill>
                  <a:srgbClr val="173631"/>
                </a:solidFill>
              </a:defRPr>
            </a:lvl8pPr>
            <a:lvl9pPr>
              <a:buNone/>
              <a:defRPr sz="1800" b="0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173631"/>
                </a:solidFill>
              </a:defRPr>
            </a:pPr>
            <a:r>
              <a:rPr sz="1800" b="0">
                <a:solidFill>
                  <a:srgbClr val="173631"/>
                </a:solidFill>
              </a:rPr>
              <a:t>답변 출처 · 관련 규제 · 사용 피드백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AB1AE21-109E-42BB-BFF2-7E4E9EB84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3705225"/>
            <a:ext cx="1143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500" b="0">
                <a:solidFill>
                  <a:srgbClr val="5F716D"/>
                </a:solidFill>
              </a:defRPr>
            </a:defPPr>
            <a:lvl1pPr>
              <a:buNone/>
              <a:defRPr sz="1500" b="0">
                <a:solidFill>
                  <a:srgbClr val="5F716D"/>
                </a:solidFill>
              </a:defRPr>
            </a:lvl1pPr>
            <a:lvl2pPr>
              <a:buNone/>
              <a:defRPr sz="1500" b="0">
                <a:solidFill>
                  <a:srgbClr val="5F716D"/>
                </a:solidFill>
              </a:defRPr>
            </a:lvl2pPr>
            <a:lvl3pPr>
              <a:buNone/>
              <a:defRPr sz="1500" b="0">
                <a:solidFill>
                  <a:srgbClr val="5F716D"/>
                </a:solidFill>
              </a:defRPr>
            </a:lvl3pPr>
            <a:lvl4pPr>
              <a:buNone/>
              <a:defRPr sz="1500" b="0">
                <a:solidFill>
                  <a:srgbClr val="5F716D"/>
                </a:solidFill>
              </a:defRPr>
            </a:lvl4pPr>
            <a:lvl5pPr>
              <a:buNone/>
              <a:defRPr sz="1500" b="0">
                <a:solidFill>
                  <a:srgbClr val="5F716D"/>
                </a:solidFill>
              </a:defRPr>
            </a:lvl5pPr>
            <a:lvl6pPr>
              <a:buNone/>
              <a:defRPr sz="1500" b="0">
                <a:solidFill>
                  <a:srgbClr val="5F716D"/>
                </a:solidFill>
              </a:defRPr>
            </a:lvl6pPr>
            <a:lvl7pPr>
              <a:buNone/>
              <a:defRPr sz="1500" b="0">
                <a:solidFill>
                  <a:srgbClr val="5F716D"/>
                </a:solidFill>
              </a:defRPr>
            </a:lvl7pPr>
            <a:lvl8pPr>
              <a:buNone/>
              <a:defRPr sz="1500" b="0">
                <a:solidFill>
                  <a:srgbClr val="5F716D"/>
                </a:solidFill>
              </a:defRPr>
            </a:lvl8pPr>
            <a:lvl9pPr>
              <a:buNone/>
              <a:defRPr sz="150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F716D"/>
                </a:solidFill>
              </a:defRPr>
            </a:pPr>
            <a:r>
              <a:rPr sz="1500" b="0">
                <a:solidFill>
                  <a:srgbClr val="5F716D"/>
                </a:solidFill>
              </a:rPr>
              <a:t>10–13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B3E1781-1E59-4C40-8620-BAC2E5B9A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362450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E0D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7A5CF5C-A351-41F3-8ACF-6765F5C61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81525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950" b="1">
                <a:solidFill>
                  <a:srgbClr val="236D5E"/>
                </a:solidFill>
              </a:defRPr>
            </a:defPPr>
            <a:lvl1pPr>
              <a:buNone/>
              <a:defRPr sz="1950" b="1">
                <a:solidFill>
                  <a:srgbClr val="236D5E"/>
                </a:solidFill>
              </a:defRPr>
            </a:lvl1pPr>
            <a:lvl2pPr>
              <a:buNone/>
              <a:defRPr sz="1950" b="1">
                <a:solidFill>
                  <a:srgbClr val="236D5E"/>
                </a:solidFill>
              </a:defRPr>
            </a:lvl2pPr>
            <a:lvl3pPr>
              <a:buNone/>
              <a:defRPr sz="1950" b="1">
                <a:solidFill>
                  <a:srgbClr val="236D5E"/>
                </a:solidFill>
              </a:defRPr>
            </a:lvl3pPr>
            <a:lvl4pPr>
              <a:buNone/>
              <a:defRPr sz="1950" b="1">
                <a:solidFill>
                  <a:srgbClr val="236D5E"/>
                </a:solidFill>
              </a:defRPr>
            </a:lvl4pPr>
            <a:lvl5pPr>
              <a:buNone/>
              <a:defRPr sz="1950" b="1">
                <a:solidFill>
                  <a:srgbClr val="236D5E"/>
                </a:solidFill>
              </a:defRPr>
            </a:lvl5pPr>
            <a:lvl6pPr>
              <a:buNone/>
              <a:defRPr sz="1950" b="1">
                <a:solidFill>
                  <a:srgbClr val="236D5E"/>
                </a:solidFill>
              </a:defRPr>
            </a:lvl6pPr>
            <a:lvl7pPr>
              <a:buNone/>
              <a:defRPr sz="1950" b="1">
                <a:solidFill>
                  <a:srgbClr val="236D5E"/>
                </a:solidFill>
              </a:defRPr>
            </a:lvl7pPr>
            <a:lvl8pPr>
              <a:buNone/>
              <a:defRPr sz="1950" b="1">
                <a:solidFill>
                  <a:srgbClr val="236D5E"/>
                </a:solidFill>
              </a:defRPr>
            </a:lvl8pPr>
            <a:lvl9pPr>
              <a:buNone/>
              <a:defRPr sz="1950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236D5E"/>
                </a:solidFill>
              </a:defRPr>
            </a:pPr>
            <a:r>
              <a:rPr sz="1950" b="1">
                <a:solidFill>
                  <a:srgbClr val="236D5E"/>
                </a:solidFill>
              </a:rPr>
              <a:t>다시 활용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285C2DA-BF41-4B2D-872D-45C892931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581525"/>
            <a:ext cx="7572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800" b="0">
                <a:solidFill>
                  <a:srgbClr val="173631"/>
                </a:solidFill>
              </a:defRPr>
            </a:defPPr>
            <a:lvl1pPr>
              <a:buNone/>
              <a:defRPr sz="1800" b="0">
                <a:solidFill>
                  <a:srgbClr val="173631"/>
                </a:solidFill>
              </a:defRPr>
            </a:lvl1pPr>
            <a:lvl2pPr>
              <a:buNone/>
              <a:defRPr sz="1800" b="0">
                <a:solidFill>
                  <a:srgbClr val="173631"/>
                </a:solidFill>
              </a:defRPr>
            </a:lvl2pPr>
            <a:lvl3pPr>
              <a:buNone/>
              <a:defRPr sz="1800" b="0">
                <a:solidFill>
                  <a:srgbClr val="173631"/>
                </a:solidFill>
              </a:defRPr>
            </a:lvl3pPr>
            <a:lvl4pPr>
              <a:buNone/>
              <a:defRPr sz="1800" b="0">
                <a:solidFill>
                  <a:srgbClr val="173631"/>
                </a:solidFill>
              </a:defRPr>
            </a:lvl4pPr>
            <a:lvl5pPr>
              <a:buNone/>
              <a:defRPr sz="1800" b="0">
                <a:solidFill>
                  <a:srgbClr val="173631"/>
                </a:solidFill>
              </a:defRPr>
            </a:lvl5pPr>
            <a:lvl6pPr>
              <a:buNone/>
              <a:defRPr sz="1800" b="0">
                <a:solidFill>
                  <a:srgbClr val="173631"/>
                </a:solidFill>
              </a:defRPr>
            </a:lvl6pPr>
            <a:lvl7pPr>
              <a:buNone/>
              <a:defRPr sz="1800" b="0">
                <a:solidFill>
                  <a:srgbClr val="173631"/>
                </a:solidFill>
              </a:defRPr>
            </a:lvl7pPr>
            <a:lvl8pPr>
              <a:buNone/>
              <a:defRPr sz="1800" b="0">
                <a:solidFill>
                  <a:srgbClr val="173631"/>
                </a:solidFill>
              </a:defRPr>
            </a:lvl8pPr>
            <a:lvl9pPr>
              <a:buNone/>
              <a:defRPr sz="1800" b="0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173631"/>
                </a:solidFill>
              </a:defRPr>
            </a:pPr>
            <a:r>
              <a:rPr sz="1800" b="0">
                <a:solidFill>
                  <a:srgbClr val="173631"/>
                </a:solidFill>
              </a:rPr>
              <a:t>대화 내보내기 · 질문 예시 · 문제 해결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5A7993C-D13E-49B4-A3F4-30A45C7EA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4581525"/>
            <a:ext cx="1143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500" b="0">
                <a:solidFill>
                  <a:srgbClr val="5F716D"/>
                </a:solidFill>
              </a:defRPr>
            </a:defPPr>
            <a:lvl1pPr>
              <a:buNone/>
              <a:defRPr sz="1500" b="0">
                <a:solidFill>
                  <a:srgbClr val="5F716D"/>
                </a:solidFill>
              </a:defRPr>
            </a:lvl1pPr>
            <a:lvl2pPr>
              <a:buNone/>
              <a:defRPr sz="1500" b="0">
                <a:solidFill>
                  <a:srgbClr val="5F716D"/>
                </a:solidFill>
              </a:defRPr>
            </a:lvl2pPr>
            <a:lvl3pPr>
              <a:buNone/>
              <a:defRPr sz="1500" b="0">
                <a:solidFill>
                  <a:srgbClr val="5F716D"/>
                </a:solidFill>
              </a:defRPr>
            </a:lvl3pPr>
            <a:lvl4pPr>
              <a:buNone/>
              <a:defRPr sz="1500" b="0">
                <a:solidFill>
                  <a:srgbClr val="5F716D"/>
                </a:solidFill>
              </a:defRPr>
            </a:lvl4pPr>
            <a:lvl5pPr>
              <a:buNone/>
              <a:defRPr sz="1500" b="0">
                <a:solidFill>
                  <a:srgbClr val="5F716D"/>
                </a:solidFill>
              </a:defRPr>
            </a:lvl5pPr>
            <a:lvl6pPr>
              <a:buNone/>
              <a:defRPr sz="1500" b="0">
                <a:solidFill>
                  <a:srgbClr val="5F716D"/>
                </a:solidFill>
              </a:defRPr>
            </a:lvl6pPr>
            <a:lvl7pPr>
              <a:buNone/>
              <a:defRPr sz="1500" b="0">
                <a:solidFill>
                  <a:srgbClr val="5F716D"/>
                </a:solidFill>
              </a:defRPr>
            </a:lvl7pPr>
            <a:lvl8pPr>
              <a:buNone/>
              <a:defRPr sz="1500" b="0">
                <a:solidFill>
                  <a:srgbClr val="5F716D"/>
                </a:solidFill>
              </a:defRPr>
            </a:lvl8pPr>
            <a:lvl9pPr>
              <a:buNone/>
              <a:defRPr sz="150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F716D"/>
                </a:solidFill>
              </a:defRPr>
            </a:pPr>
            <a:r>
              <a:rPr sz="1500" b="0">
                <a:solidFill>
                  <a:srgbClr val="5F716D"/>
                </a:solidFill>
              </a:rPr>
              <a:t>14–16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9DA33E8-A665-4B4E-BA5B-99D0D4D65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238750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E0D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719068F-5820-4997-B758-3341780FA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610225"/>
            <a:ext cx="11239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5F716D"/>
                </a:solidFill>
              </a:defRPr>
            </a:defPPr>
            <a:lvl1pPr>
              <a:buNone/>
              <a:defRPr sz="1350" b="0">
                <a:solidFill>
                  <a:srgbClr val="5F716D"/>
                </a:solidFill>
              </a:defRPr>
            </a:lvl1pPr>
            <a:lvl2pPr>
              <a:buNone/>
              <a:defRPr sz="1350" b="0">
                <a:solidFill>
                  <a:srgbClr val="5F716D"/>
                </a:solidFill>
              </a:defRPr>
            </a:lvl2pPr>
            <a:lvl3pPr>
              <a:buNone/>
              <a:defRPr sz="1350" b="0">
                <a:solidFill>
                  <a:srgbClr val="5F716D"/>
                </a:solidFill>
              </a:defRPr>
            </a:lvl3pPr>
            <a:lvl4pPr>
              <a:buNone/>
              <a:defRPr sz="1350" b="0">
                <a:solidFill>
                  <a:srgbClr val="5F716D"/>
                </a:solidFill>
              </a:defRPr>
            </a:lvl4pPr>
            <a:lvl5pPr>
              <a:buNone/>
              <a:defRPr sz="1350" b="0">
                <a:solidFill>
                  <a:srgbClr val="5F716D"/>
                </a:solidFill>
              </a:defRPr>
            </a:lvl5pPr>
            <a:lvl6pPr>
              <a:buNone/>
              <a:defRPr sz="1350" b="0">
                <a:solidFill>
                  <a:srgbClr val="5F716D"/>
                </a:solidFill>
              </a:defRPr>
            </a:lvl6pPr>
            <a:lvl7pPr>
              <a:buNone/>
              <a:defRPr sz="1350" b="0">
                <a:solidFill>
                  <a:srgbClr val="5F716D"/>
                </a:solidFill>
              </a:defRPr>
            </a:lvl7pPr>
            <a:lvl8pPr>
              <a:buNone/>
              <a:defRPr sz="1350" b="0">
                <a:solidFill>
                  <a:srgbClr val="5F716D"/>
                </a:solidFill>
              </a:defRPr>
            </a:lvl8pPr>
            <a:lvl9pPr>
              <a:buNone/>
              <a:defRPr sz="135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5F716D"/>
                </a:solidFill>
              </a:defRPr>
            </a:pPr>
            <a:r>
              <a:rPr sz="1350" b="0">
                <a:solidFill>
                  <a:srgbClr val="5F716D"/>
                </a:solidFill>
              </a:rPr>
              <a:t>접속 주소와 이용 가능 시점은 별도로 안내합니다.</a:t>
            </a:r>
          </a:p>
          <a:p xmlns:a="http://schemas.openxmlformats.org/drawingml/2006/main">
            <a:pPr>
              <a:buNone/>
              <a:defRPr sz="1350" b="0">
                <a:solidFill>
                  <a:srgbClr val="5F716D"/>
                </a:solidFill>
              </a:defRPr>
            </a:pPr>
            <a:r>
              <a:rPr sz="1350" b="0">
                <a:solidFill>
                  <a:srgbClr val="5F716D"/>
                </a:solidFill>
              </a:rPr>
              <a:t>기존 서비스 화면과 안내용 재현 화면을 사용했으며, 각 화면 아래에 구분해 표시했습니다.</a:t>
            </a:r>
          </a:p>
        </p:txBody>
      </p:sp>
    </p:spTree>
    <p:extLst>
      <p:ext uri="{BB962C8B-B14F-4D97-AF65-F5344CB8AC3E}">
        <p14:creationId xmlns:p14="http://schemas.microsoft.com/office/powerpoint/2010/main" val="195387379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6F8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8B4263-0C79-48D0-8BC2-466D665C1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125" b="1">
                <a:solidFill>
                  <a:srgbClr val="236D5E"/>
                </a:solidFill>
              </a:defRPr>
            </a:defPPr>
            <a:lvl1pPr>
              <a:buNone/>
              <a:defRPr sz="1125" b="1">
                <a:solidFill>
                  <a:srgbClr val="236D5E"/>
                </a:solidFill>
              </a:defRPr>
            </a:lvl1pPr>
            <a:lvl2pPr>
              <a:buNone/>
              <a:defRPr sz="1125" b="1">
                <a:solidFill>
                  <a:srgbClr val="236D5E"/>
                </a:solidFill>
              </a:defRPr>
            </a:lvl2pPr>
            <a:lvl3pPr>
              <a:buNone/>
              <a:defRPr sz="1125" b="1">
                <a:solidFill>
                  <a:srgbClr val="236D5E"/>
                </a:solidFill>
              </a:defRPr>
            </a:lvl3pPr>
            <a:lvl4pPr>
              <a:buNone/>
              <a:defRPr sz="1125" b="1">
                <a:solidFill>
                  <a:srgbClr val="236D5E"/>
                </a:solidFill>
              </a:defRPr>
            </a:lvl4pPr>
            <a:lvl5pPr>
              <a:buNone/>
              <a:defRPr sz="1125" b="1">
                <a:solidFill>
                  <a:srgbClr val="236D5E"/>
                </a:solidFill>
              </a:defRPr>
            </a:lvl5pPr>
            <a:lvl6pPr>
              <a:buNone/>
              <a:defRPr sz="1125" b="1">
                <a:solidFill>
                  <a:srgbClr val="236D5E"/>
                </a:solidFill>
              </a:defRPr>
            </a:lvl6pPr>
            <a:lvl7pPr>
              <a:buNone/>
              <a:defRPr sz="1125" b="1">
                <a:solidFill>
                  <a:srgbClr val="236D5E"/>
                </a:solidFill>
              </a:defRPr>
            </a:lvl7pPr>
            <a:lvl8pPr>
              <a:buNone/>
              <a:defRPr sz="1125" b="1">
                <a:solidFill>
                  <a:srgbClr val="236D5E"/>
                </a:solidFill>
              </a:defRPr>
            </a:lvl8pPr>
            <a:lvl9pPr>
              <a:buNone/>
              <a:defRPr sz="112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125" b="1">
                <a:solidFill>
                  <a:srgbClr val="236D5E"/>
                </a:solidFill>
              </a:defRPr>
            </a:pPr>
            <a:r>
              <a:rPr sz="1125" b="1">
                <a:solidFill>
                  <a:srgbClr val="236D5E"/>
                </a:solidFill>
              </a:rPr>
              <a:t>01  계정 준비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5E5360-43B2-4967-B80C-227761B61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85800"/>
            <a:ext cx="11239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2700" b="1">
                <a:solidFill>
                  <a:srgbClr val="173631"/>
                </a:solidFill>
              </a:defRPr>
            </a:defPPr>
            <a:lvl1pPr>
              <a:buNone/>
              <a:defRPr sz="2700" b="1">
                <a:solidFill>
                  <a:srgbClr val="173631"/>
                </a:solidFill>
              </a:defRPr>
            </a:lvl1pPr>
            <a:lvl2pPr>
              <a:buNone/>
              <a:defRPr sz="2700" b="1">
                <a:solidFill>
                  <a:srgbClr val="173631"/>
                </a:solidFill>
              </a:defRPr>
            </a:lvl2pPr>
            <a:lvl3pPr>
              <a:buNone/>
              <a:defRPr sz="2700" b="1">
                <a:solidFill>
                  <a:srgbClr val="173631"/>
                </a:solidFill>
              </a:defRPr>
            </a:lvl3pPr>
            <a:lvl4pPr>
              <a:buNone/>
              <a:defRPr sz="2700" b="1">
                <a:solidFill>
                  <a:srgbClr val="173631"/>
                </a:solidFill>
              </a:defRPr>
            </a:lvl4pPr>
            <a:lvl5pPr>
              <a:buNone/>
              <a:defRPr sz="2700" b="1">
                <a:solidFill>
                  <a:srgbClr val="173631"/>
                </a:solidFill>
              </a:defRPr>
            </a:lvl5pPr>
            <a:lvl6pPr>
              <a:buNone/>
              <a:defRPr sz="2700" b="1">
                <a:solidFill>
                  <a:srgbClr val="173631"/>
                </a:solidFill>
              </a:defRPr>
            </a:lvl6pPr>
            <a:lvl7pPr>
              <a:buNone/>
              <a:defRPr sz="2700" b="1">
                <a:solidFill>
                  <a:srgbClr val="173631"/>
                </a:solidFill>
              </a:defRPr>
            </a:lvl7pPr>
            <a:lvl8pPr>
              <a:buNone/>
              <a:defRPr sz="2700" b="1">
                <a:solidFill>
                  <a:srgbClr val="173631"/>
                </a:solidFill>
              </a:defRPr>
            </a:lvl8pPr>
            <a:lvl9pPr>
              <a:buNone/>
              <a:defRPr sz="2700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2700" b="1">
                <a:solidFill>
                  <a:srgbClr val="173631"/>
                </a:solidFill>
              </a:defRPr>
            </a:pPr>
            <a:r>
              <a:rPr sz="2700" b="1">
                <a:solidFill>
                  <a:srgbClr val="173631"/>
                </a:solidFill>
              </a:rPr>
              <a:t>이용 목적에 따라 가입 방식을 선택합니다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619944-0D35-4EA9-ACE8-80DC04C41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341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E0D9"/>
          </a:solidFill>
          <a:ln xmlns:a="http://schemas.openxmlformats.org/drawingml/2006/main" w="0">
            <a:noFill/>
          </a:ln>
        </p:spPr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F89F79-078A-4ED8-AB73-3D5DF35EC64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51bb50bf8d4276"/>
          <a:stretch xmlns:a="http://schemas.openxmlformats.org/drawingml/2006/main"/>
        </p:blipFill>
        <p:spPr>
          <a:xfrm xmlns:a="http://schemas.openxmlformats.org/drawingml/2006/main">
            <a:off x="721749" y="6467475"/>
            <a:ext cx="804402" cy="2095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148665-7220-4B13-9DB7-BDF29D48A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76450" y="6486525"/>
            <a:ext cx="7143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900" b="0">
                <a:solidFill>
                  <a:srgbClr val="5F716D"/>
                </a:solidFill>
              </a:defRPr>
            </a:defPPr>
            <a:lvl1pPr>
              <a:buNone/>
              <a:defRPr sz="900" b="0">
                <a:solidFill>
                  <a:srgbClr val="5F716D"/>
                </a:solidFill>
              </a:defRPr>
            </a:lvl1pPr>
            <a:lvl2pPr>
              <a:buNone/>
              <a:defRPr sz="900" b="0">
                <a:solidFill>
                  <a:srgbClr val="5F716D"/>
                </a:solidFill>
              </a:defRPr>
            </a:lvl2pPr>
            <a:lvl3pPr>
              <a:buNone/>
              <a:defRPr sz="900" b="0">
                <a:solidFill>
                  <a:srgbClr val="5F716D"/>
                </a:solidFill>
              </a:defRPr>
            </a:lvl3pPr>
            <a:lvl4pPr>
              <a:buNone/>
              <a:defRPr sz="900" b="0">
                <a:solidFill>
                  <a:srgbClr val="5F716D"/>
                </a:solidFill>
              </a:defRPr>
            </a:lvl4pPr>
            <a:lvl5pPr>
              <a:buNone/>
              <a:defRPr sz="900" b="0">
                <a:solidFill>
                  <a:srgbClr val="5F716D"/>
                </a:solidFill>
              </a:defRPr>
            </a:lvl5pPr>
            <a:lvl6pPr>
              <a:buNone/>
              <a:defRPr sz="900" b="0">
                <a:solidFill>
                  <a:srgbClr val="5F716D"/>
                </a:solidFill>
              </a:defRPr>
            </a:lvl6pPr>
            <a:lvl7pPr>
              <a:buNone/>
              <a:defRPr sz="900" b="0">
                <a:solidFill>
                  <a:srgbClr val="5F716D"/>
                </a:solidFill>
              </a:defRPr>
            </a:lvl7pPr>
            <a:lvl8pPr>
              <a:buNone/>
              <a:defRPr sz="900" b="0">
                <a:solidFill>
                  <a:srgbClr val="5F716D"/>
                </a:solidFill>
              </a:defRPr>
            </a:lvl8pPr>
            <a:lvl9pPr>
              <a:buNone/>
              <a:defRPr sz="90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900" b="0">
                <a:solidFill>
                  <a:srgbClr val="5F716D"/>
                </a:solidFill>
              </a:defRPr>
            </a:pPr>
            <a:r>
              <a:rPr sz="900" b="0">
                <a:solidFill>
                  <a:srgbClr val="5F716D"/>
                </a:solidFill>
              </a:rPr>
              <a:t>ESG AI Agent  ·  2026.10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938890-7732-4766-947E-E63B91532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579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125" b="1">
                <a:solidFill>
                  <a:srgbClr val="236D5E"/>
                </a:solidFill>
              </a:defRPr>
            </a:defPPr>
            <a:lvl1pPr>
              <a:buNone/>
              <a:defRPr sz="1125" b="1">
                <a:solidFill>
                  <a:srgbClr val="236D5E"/>
                </a:solidFill>
              </a:defRPr>
            </a:lvl1pPr>
            <a:lvl2pPr>
              <a:buNone/>
              <a:defRPr sz="1125" b="1">
                <a:solidFill>
                  <a:srgbClr val="236D5E"/>
                </a:solidFill>
              </a:defRPr>
            </a:lvl2pPr>
            <a:lvl3pPr>
              <a:buNone/>
              <a:defRPr sz="1125" b="1">
                <a:solidFill>
                  <a:srgbClr val="236D5E"/>
                </a:solidFill>
              </a:defRPr>
            </a:lvl3pPr>
            <a:lvl4pPr>
              <a:buNone/>
              <a:defRPr sz="1125" b="1">
                <a:solidFill>
                  <a:srgbClr val="236D5E"/>
                </a:solidFill>
              </a:defRPr>
            </a:lvl4pPr>
            <a:lvl5pPr>
              <a:buNone/>
              <a:defRPr sz="1125" b="1">
                <a:solidFill>
                  <a:srgbClr val="236D5E"/>
                </a:solidFill>
              </a:defRPr>
            </a:lvl5pPr>
            <a:lvl6pPr>
              <a:buNone/>
              <a:defRPr sz="1125" b="1">
                <a:solidFill>
                  <a:srgbClr val="236D5E"/>
                </a:solidFill>
              </a:defRPr>
            </a:lvl6pPr>
            <a:lvl7pPr>
              <a:buNone/>
              <a:defRPr sz="1125" b="1">
                <a:solidFill>
                  <a:srgbClr val="236D5E"/>
                </a:solidFill>
              </a:defRPr>
            </a:lvl7pPr>
            <a:lvl8pPr>
              <a:buNone/>
              <a:defRPr sz="1125" b="1">
                <a:solidFill>
                  <a:srgbClr val="236D5E"/>
                </a:solidFill>
              </a:defRPr>
            </a:lvl8pPr>
            <a:lvl9pPr>
              <a:buNone/>
              <a:defRPr sz="112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125" b="1">
                <a:solidFill>
                  <a:srgbClr val="236D5E"/>
                </a:solidFill>
              </a:defRPr>
            </a:pPr>
            <a:r>
              <a:rPr sz="1125" b="1">
                <a:solidFill>
                  <a:srgbClr val="236D5E"/>
                </a:solidFill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FE045A-05BE-4F50-B32F-3499EFD48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800225"/>
            <a:ext cx="2667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2025" b="1">
                <a:solidFill>
                  <a:srgbClr val="236D5E"/>
                </a:solidFill>
              </a:defRPr>
            </a:defPPr>
            <a:lvl1pPr>
              <a:buNone/>
              <a:defRPr sz="2025" b="1">
                <a:solidFill>
                  <a:srgbClr val="236D5E"/>
                </a:solidFill>
              </a:defRPr>
            </a:lvl1pPr>
            <a:lvl2pPr>
              <a:buNone/>
              <a:defRPr sz="2025" b="1">
                <a:solidFill>
                  <a:srgbClr val="236D5E"/>
                </a:solidFill>
              </a:defRPr>
            </a:lvl2pPr>
            <a:lvl3pPr>
              <a:buNone/>
              <a:defRPr sz="2025" b="1">
                <a:solidFill>
                  <a:srgbClr val="236D5E"/>
                </a:solidFill>
              </a:defRPr>
            </a:lvl3pPr>
            <a:lvl4pPr>
              <a:buNone/>
              <a:defRPr sz="2025" b="1">
                <a:solidFill>
                  <a:srgbClr val="236D5E"/>
                </a:solidFill>
              </a:defRPr>
            </a:lvl4pPr>
            <a:lvl5pPr>
              <a:buNone/>
              <a:defRPr sz="2025" b="1">
                <a:solidFill>
                  <a:srgbClr val="236D5E"/>
                </a:solidFill>
              </a:defRPr>
            </a:lvl5pPr>
            <a:lvl6pPr>
              <a:buNone/>
              <a:defRPr sz="2025" b="1">
                <a:solidFill>
                  <a:srgbClr val="236D5E"/>
                </a:solidFill>
              </a:defRPr>
            </a:lvl6pPr>
            <a:lvl7pPr>
              <a:buNone/>
              <a:defRPr sz="2025" b="1">
                <a:solidFill>
                  <a:srgbClr val="236D5E"/>
                </a:solidFill>
              </a:defRPr>
            </a:lvl7pPr>
            <a:lvl8pPr>
              <a:buNone/>
              <a:defRPr sz="2025" b="1">
                <a:solidFill>
                  <a:srgbClr val="236D5E"/>
                </a:solidFill>
              </a:defRPr>
            </a:lvl8pPr>
            <a:lvl9pPr>
              <a:buNone/>
              <a:defRPr sz="202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2025" b="1">
                <a:solidFill>
                  <a:srgbClr val="236D5E"/>
                </a:solidFill>
              </a:defRPr>
            </a:pPr>
            <a:r>
              <a:rPr sz="2025" b="1">
                <a:solidFill>
                  <a:srgbClr val="236D5E"/>
                </a:solidFill>
              </a:rPr>
              <a:t>개인 회원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58FE7D-DF28-45AA-B5F8-A403F955F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3275" y="1800225"/>
            <a:ext cx="81724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800" b="1">
                <a:solidFill>
                  <a:srgbClr val="173631"/>
                </a:solidFill>
              </a:defRPr>
            </a:defPPr>
            <a:lvl1pPr>
              <a:buNone/>
              <a:defRPr sz="1800" b="1">
                <a:solidFill>
                  <a:srgbClr val="173631"/>
                </a:solidFill>
              </a:defRPr>
            </a:lvl1pPr>
            <a:lvl2pPr>
              <a:buNone/>
              <a:defRPr sz="1800" b="1">
                <a:solidFill>
                  <a:srgbClr val="173631"/>
                </a:solidFill>
              </a:defRPr>
            </a:lvl2pPr>
            <a:lvl3pPr>
              <a:buNone/>
              <a:defRPr sz="1800" b="1">
                <a:solidFill>
                  <a:srgbClr val="173631"/>
                </a:solidFill>
              </a:defRPr>
            </a:lvl3pPr>
            <a:lvl4pPr>
              <a:buNone/>
              <a:defRPr sz="1800" b="1">
                <a:solidFill>
                  <a:srgbClr val="173631"/>
                </a:solidFill>
              </a:defRPr>
            </a:lvl4pPr>
            <a:lvl5pPr>
              <a:buNone/>
              <a:defRPr sz="1800" b="1">
                <a:solidFill>
                  <a:srgbClr val="173631"/>
                </a:solidFill>
              </a:defRPr>
            </a:lvl5pPr>
            <a:lvl6pPr>
              <a:buNone/>
              <a:defRPr sz="1800" b="1">
                <a:solidFill>
                  <a:srgbClr val="173631"/>
                </a:solidFill>
              </a:defRPr>
            </a:lvl6pPr>
            <a:lvl7pPr>
              <a:buNone/>
              <a:defRPr sz="1800" b="1">
                <a:solidFill>
                  <a:srgbClr val="173631"/>
                </a:solidFill>
              </a:defRPr>
            </a:lvl7pPr>
            <a:lvl8pPr>
              <a:buNone/>
              <a:defRPr sz="1800" b="1">
                <a:solidFill>
                  <a:srgbClr val="173631"/>
                </a:solidFill>
              </a:defRPr>
            </a:lvl8pPr>
            <a:lvl9pPr>
              <a:buNone/>
              <a:defRPr sz="1800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1800" b="1">
                <a:solidFill>
                  <a:srgbClr val="173631"/>
                </a:solidFill>
              </a:defRPr>
            </a:pPr>
            <a:r>
              <a:rPr sz="1800" b="1">
                <a:solidFill>
                  <a:srgbClr val="173631"/>
                </a:solidFill>
              </a:rPr>
              <a:t>공유 규제 문서에 질문하고 싶을 때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67A449-6F9E-4D32-9A19-F108F5208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3275" y="2209800"/>
            <a:ext cx="81724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575" b="0">
                <a:solidFill>
                  <a:srgbClr val="5F716D"/>
                </a:solidFill>
              </a:defRPr>
            </a:defPPr>
            <a:lvl1pPr>
              <a:buNone/>
              <a:defRPr sz="1575" b="0">
                <a:solidFill>
                  <a:srgbClr val="5F716D"/>
                </a:solidFill>
              </a:defRPr>
            </a:lvl1pPr>
            <a:lvl2pPr>
              <a:buNone/>
              <a:defRPr sz="1575" b="0">
                <a:solidFill>
                  <a:srgbClr val="5F716D"/>
                </a:solidFill>
              </a:defRPr>
            </a:lvl2pPr>
            <a:lvl3pPr>
              <a:buNone/>
              <a:defRPr sz="1575" b="0">
                <a:solidFill>
                  <a:srgbClr val="5F716D"/>
                </a:solidFill>
              </a:defRPr>
            </a:lvl3pPr>
            <a:lvl4pPr>
              <a:buNone/>
              <a:defRPr sz="1575" b="0">
                <a:solidFill>
                  <a:srgbClr val="5F716D"/>
                </a:solidFill>
              </a:defRPr>
            </a:lvl4pPr>
            <a:lvl5pPr>
              <a:buNone/>
              <a:defRPr sz="1575" b="0">
                <a:solidFill>
                  <a:srgbClr val="5F716D"/>
                </a:solidFill>
              </a:defRPr>
            </a:lvl5pPr>
            <a:lvl6pPr>
              <a:buNone/>
              <a:defRPr sz="1575" b="0">
                <a:solidFill>
                  <a:srgbClr val="5F716D"/>
                </a:solidFill>
              </a:defRPr>
            </a:lvl6pPr>
            <a:lvl7pPr>
              <a:buNone/>
              <a:defRPr sz="1575" b="0">
                <a:solidFill>
                  <a:srgbClr val="5F716D"/>
                </a:solidFill>
              </a:defRPr>
            </a:lvl7pPr>
            <a:lvl8pPr>
              <a:buNone/>
              <a:defRPr sz="1575" b="0">
                <a:solidFill>
                  <a:srgbClr val="5F716D"/>
                </a:solidFill>
              </a:defRPr>
            </a:lvl8pPr>
            <a:lvl9pPr>
              <a:buNone/>
              <a:defRPr sz="1575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575" b="0">
                <a:solidFill>
                  <a:srgbClr val="5F716D"/>
                </a:solidFill>
              </a:defRPr>
            </a:pPr>
            <a:r>
              <a:rPr sz="1575" b="0">
                <a:solidFill>
                  <a:srgbClr val="5F716D"/>
                </a:solidFill>
              </a:rPr>
              <a:t>로그인 후 채팅에서 바로 질문합니다.</a:t>
            </a:r>
          </a:p>
          <a:p xmlns:a="http://schemas.openxmlformats.org/drawingml/2006/main">
            <a:pPr>
              <a:buNone/>
              <a:defRPr sz="1575" b="0">
                <a:solidFill>
                  <a:srgbClr val="5F716D"/>
                </a:solidFill>
              </a:defRPr>
            </a:pPr>
            <a:r>
              <a:rPr sz="1575" b="0">
                <a:solidFill>
                  <a:srgbClr val="5F716D"/>
                </a:solidFill>
              </a:rPr>
              <a:t>그룹 생성과 PDF 업로드는 생략합니다.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1C5FE1-129A-4111-9D6A-18FBBC579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9241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E0D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0A46874-0365-4FE1-B4B8-C0C657B8A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086100"/>
            <a:ext cx="2667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2025" b="1">
                <a:solidFill>
                  <a:srgbClr val="236D5E"/>
                </a:solidFill>
              </a:defRPr>
            </a:defPPr>
            <a:lvl1pPr>
              <a:buNone/>
              <a:defRPr sz="2025" b="1">
                <a:solidFill>
                  <a:srgbClr val="236D5E"/>
                </a:solidFill>
              </a:defRPr>
            </a:lvl1pPr>
            <a:lvl2pPr>
              <a:buNone/>
              <a:defRPr sz="2025" b="1">
                <a:solidFill>
                  <a:srgbClr val="236D5E"/>
                </a:solidFill>
              </a:defRPr>
            </a:lvl2pPr>
            <a:lvl3pPr>
              <a:buNone/>
              <a:defRPr sz="2025" b="1">
                <a:solidFill>
                  <a:srgbClr val="236D5E"/>
                </a:solidFill>
              </a:defRPr>
            </a:lvl3pPr>
            <a:lvl4pPr>
              <a:buNone/>
              <a:defRPr sz="2025" b="1">
                <a:solidFill>
                  <a:srgbClr val="236D5E"/>
                </a:solidFill>
              </a:defRPr>
            </a:lvl4pPr>
            <a:lvl5pPr>
              <a:buNone/>
              <a:defRPr sz="2025" b="1">
                <a:solidFill>
                  <a:srgbClr val="236D5E"/>
                </a:solidFill>
              </a:defRPr>
            </a:lvl5pPr>
            <a:lvl6pPr>
              <a:buNone/>
              <a:defRPr sz="2025" b="1">
                <a:solidFill>
                  <a:srgbClr val="236D5E"/>
                </a:solidFill>
              </a:defRPr>
            </a:lvl6pPr>
            <a:lvl7pPr>
              <a:buNone/>
              <a:defRPr sz="2025" b="1">
                <a:solidFill>
                  <a:srgbClr val="236D5E"/>
                </a:solidFill>
              </a:defRPr>
            </a:lvl7pPr>
            <a:lvl8pPr>
              <a:buNone/>
              <a:defRPr sz="2025" b="1">
                <a:solidFill>
                  <a:srgbClr val="236D5E"/>
                </a:solidFill>
              </a:defRPr>
            </a:lvl8pPr>
            <a:lvl9pPr>
              <a:buNone/>
              <a:defRPr sz="202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2025" b="1">
                <a:solidFill>
                  <a:srgbClr val="236D5E"/>
                </a:solidFill>
              </a:defRPr>
            </a:pPr>
            <a:r>
              <a:rPr sz="2025" b="1">
                <a:solidFill>
                  <a:srgbClr val="236D5E"/>
                </a:solidFill>
              </a:rPr>
              <a:t>새 그룹 만들기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6D46A8-3CD1-4320-A33C-694697CB1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3275" y="3086100"/>
            <a:ext cx="81724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800" b="1">
                <a:solidFill>
                  <a:srgbClr val="173631"/>
                </a:solidFill>
              </a:defRPr>
            </a:defPPr>
            <a:lvl1pPr>
              <a:buNone/>
              <a:defRPr sz="1800" b="1">
                <a:solidFill>
                  <a:srgbClr val="173631"/>
                </a:solidFill>
              </a:defRPr>
            </a:lvl1pPr>
            <a:lvl2pPr>
              <a:buNone/>
              <a:defRPr sz="1800" b="1">
                <a:solidFill>
                  <a:srgbClr val="173631"/>
                </a:solidFill>
              </a:defRPr>
            </a:lvl2pPr>
            <a:lvl3pPr>
              <a:buNone/>
              <a:defRPr sz="1800" b="1">
                <a:solidFill>
                  <a:srgbClr val="173631"/>
                </a:solidFill>
              </a:defRPr>
            </a:lvl3pPr>
            <a:lvl4pPr>
              <a:buNone/>
              <a:defRPr sz="1800" b="1">
                <a:solidFill>
                  <a:srgbClr val="173631"/>
                </a:solidFill>
              </a:defRPr>
            </a:lvl4pPr>
            <a:lvl5pPr>
              <a:buNone/>
              <a:defRPr sz="1800" b="1">
                <a:solidFill>
                  <a:srgbClr val="173631"/>
                </a:solidFill>
              </a:defRPr>
            </a:lvl5pPr>
            <a:lvl6pPr>
              <a:buNone/>
              <a:defRPr sz="1800" b="1">
                <a:solidFill>
                  <a:srgbClr val="173631"/>
                </a:solidFill>
              </a:defRPr>
            </a:lvl6pPr>
            <a:lvl7pPr>
              <a:buNone/>
              <a:defRPr sz="1800" b="1">
                <a:solidFill>
                  <a:srgbClr val="173631"/>
                </a:solidFill>
              </a:defRPr>
            </a:lvl7pPr>
            <a:lvl8pPr>
              <a:buNone/>
              <a:defRPr sz="1800" b="1">
                <a:solidFill>
                  <a:srgbClr val="173631"/>
                </a:solidFill>
              </a:defRPr>
            </a:lvl8pPr>
            <a:lvl9pPr>
              <a:buNone/>
              <a:defRPr sz="1800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1800" b="1">
                <a:solidFill>
                  <a:srgbClr val="173631"/>
                </a:solidFill>
              </a:defRPr>
            </a:pPr>
            <a:r>
              <a:rPr sz="1800" b="1">
                <a:solidFill>
                  <a:srgbClr val="173631"/>
                </a:solidFill>
              </a:rPr>
              <a:t>우리 팀의 PDF를 함께 사용하고 싶을 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51001DD-A923-4C22-926B-CB3DA800C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3275" y="3495675"/>
            <a:ext cx="81724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575" b="0">
                <a:solidFill>
                  <a:srgbClr val="5F716D"/>
                </a:solidFill>
              </a:defRPr>
            </a:defPPr>
            <a:lvl1pPr>
              <a:buNone/>
              <a:defRPr sz="1575" b="0">
                <a:solidFill>
                  <a:srgbClr val="5F716D"/>
                </a:solidFill>
              </a:defRPr>
            </a:lvl1pPr>
            <a:lvl2pPr>
              <a:buNone/>
              <a:defRPr sz="1575" b="0">
                <a:solidFill>
                  <a:srgbClr val="5F716D"/>
                </a:solidFill>
              </a:defRPr>
            </a:lvl2pPr>
            <a:lvl3pPr>
              <a:buNone/>
              <a:defRPr sz="1575" b="0">
                <a:solidFill>
                  <a:srgbClr val="5F716D"/>
                </a:solidFill>
              </a:defRPr>
            </a:lvl3pPr>
            <a:lvl4pPr>
              <a:buNone/>
              <a:defRPr sz="1575" b="0">
                <a:solidFill>
                  <a:srgbClr val="5F716D"/>
                </a:solidFill>
              </a:defRPr>
            </a:lvl4pPr>
            <a:lvl5pPr>
              <a:buNone/>
              <a:defRPr sz="1575" b="0">
                <a:solidFill>
                  <a:srgbClr val="5F716D"/>
                </a:solidFill>
              </a:defRPr>
            </a:lvl5pPr>
            <a:lvl6pPr>
              <a:buNone/>
              <a:defRPr sz="1575" b="0">
                <a:solidFill>
                  <a:srgbClr val="5F716D"/>
                </a:solidFill>
              </a:defRPr>
            </a:lvl6pPr>
            <a:lvl7pPr>
              <a:buNone/>
              <a:defRPr sz="1575" b="0">
                <a:solidFill>
                  <a:srgbClr val="5F716D"/>
                </a:solidFill>
              </a:defRPr>
            </a:lvl7pPr>
            <a:lvl8pPr>
              <a:buNone/>
              <a:defRPr sz="1575" b="0">
                <a:solidFill>
                  <a:srgbClr val="5F716D"/>
                </a:solidFill>
              </a:defRPr>
            </a:lvl8pPr>
            <a:lvl9pPr>
              <a:buNone/>
              <a:defRPr sz="1575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575" b="0">
                <a:solidFill>
                  <a:srgbClr val="5F716D"/>
                </a:solidFill>
              </a:defRPr>
            </a:pPr>
            <a:r>
              <a:rPr sz="1575" b="0">
                <a:solidFill>
                  <a:srgbClr val="5F716D"/>
                </a:solidFill>
              </a:rPr>
              <a:t>그룹을 만든 사람이 그룹 소유자가 됩니다.</a:t>
            </a:r>
          </a:p>
          <a:p xmlns:a="http://schemas.openxmlformats.org/drawingml/2006/main">
            <a:pPr>
              <a:buNone/>
              <a:defRPr sz="1575" b="0">
                <a:solidFill>
                  <a:srgbClr val="5F716D"/>
                </a:solidFill>
              </a:defRPr>
            </a:pPr>
            <a:r>
              <a:rPr sz="1575" b="0">
                <a:solidFill>
                  <a:srgbClr val="5F716D"/>
                </a:solidFill>
              </a:rPr>
              <a:t>초대코드를 발급해 구성원을 초대합니다.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1F8E68-02B2-4E60-B2D3-609669813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210050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E0D9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DB5D01F-5825-4B64-8055-635C4DBD9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371975"/>
            <a:ext cx="2667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2025" b="1">
                <a:solidFill>
                  <a:srgbClr val="236D5E"/>
                </a:solidFill>
              </a:defRPr>
            </a:defPPr>
            <a:lvl1pPr>
              <a:buNone/>
              <a:defRPr sz="2025" b="1">
                <a:solidFill>
                  <a:srgbClr val="236D5E"/>
                </a:solidFill>
              </a:defRPr>
            </a:lvl1pPr>
            <a:lvl2pPr>
              <a:buNone/>
              <a:defRPr sz="2025" b="1">
                <a:solidFill>
                  <a:srgbClr val="236D5E"/>
                </a:solidFill>
              </a:defRPr>
            </a:lvl2pPr>
            <a:lvl3pPr>
              <a:buNone/>
              <a:defRPr sz="2025" b="1">
                <a:solidFill>
                  <a:srgbClr val="236D5E"/>
                </a:solidFill>
              </a:defRPr>
            </a:lvl3pPr>
            <a:lvl4pPr>
              <a:buNone/>
              <a:defRPr sz="2025" b="1">
                <a:solidFill>
                  <a:srgbClr val="236D5E"/>
                </a:solidFill>
              </a:defRPr>
            </a:lvl4pPr>
            <a:lvl5pPr>
              <a:buNone/>
              <a:defRPr sz="2025" b="1">
                <a:solidFill>
                  <a:srgbClr val="236D5E"/>
                </a:solidFill>
              </a:defRPr>
            </a:lvl5pPr>
            <a:lvl6pPr>
              <a:buNone/>
              <a:defRPr sz="2025" b="1">
                <a:solidFill>
                  <a:srgbClr val="236D5E"/>
                </a:solidFill>
              </a:defRPr>
            </a:lvl6pPr>
            <a:lvl7pPr>
              <a:buNone/>
              <a:defRPr sz="2025" b="1">
                <a:solidFill>
                  <a:srgbClr val="236D5E"/>
                </a:solidFill>
              </a:defRPr>
            </a:lvl7pPr>
            <a:lvl8pPr>
              <a:buNone/>
              <a:defRPr sz="2025" b="1">
                <a:solidFill>
                  <a:srgbClr val="236D5E"/>
                </a:solidFill>
              </a:defRPr>
            </a:lvl8pPr>
            <a:lvl9pPr>
              <a:buNone/>
              <a:defRPr sz="202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2025" b="1">
                <a:solidFill>
                  <a:srgbClr val="236D5E"/>
                </a:solidFill>
              </a:defRPr>
            </a:pPr>
            <a:r>
              <a:rPr sz="2025" b="1">
                <a:solidFill>
                  <a:srgbClr val="236D5E"/>
                </a:solidFill>
              </a:rPr>
              <a:t>초대코드로 그룹 참여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90AA661-58C2-48B2-A84B-E4C174845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3275" y="4371975"/>
            <a:ext cx="81724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800" b="1">
                <a:solidFill>
                  <a:srgbClr val="173631"/>
                </a:solidFill>
              </a:defRPr>
            </a:defPPr>
            <a:lvl1pPr>
              <a:buNone/>
              <a:defRPr sz="1800" b="1">
                <a:solidFill>
                  <a:srgbClr val="173631"/>
                </a:solidFill>
              </a:defRPr>
            </a:lvl1pPr>
            <a:lvl2pPr>
              <a:buNone/>
              <a:defRPr sz="1800" b="1">
                <a:solidFill>
                  <a:srgbClr val="173631"/>
                </a:solidFill>
              </a:defRPr>
            </a:lvl2pPr>
            <a:lvl3pPr>
              <a:buNone/>
              <a:defRPr sz="1800" b="1">
                <a:solidFill>
                  <a:srgbClr val="173631"/>
                </a:solidFill>
              </a:defRPr>
            </a:lvl3pPr>
            <a:lvl4pPr>
              <a:buNone/>
              <a:defRPr sz="1800" b="1">
                <a:solidFill>
                  <a:srgbClr val="173631"/>
                </a:solidFill>
              </a:defRPr>
            </a:lvl4pPr>
            <a:lvl5pPr>
              <a:buNone/>
              <a:defRPr sz="1800" b="1">
                <a:solidFill>
                  <a:srgbClr val="173631"/>
                </a:solidFill>
              </a:defRPr>
            </a:lvl5pPr>
            <a:lvl6pPr>
              <a:buNone/>
              <a:defRPr sz="1800" b="1">
                <a:solidFill>
                  <a:srgbClr val="173631"/>
                </a:solidFill>
              </a:defRPr>
            </a:lvl6pPr>
            <a:lvl7pPr>
              <a:buNone/>
              <a:defRPr sz="1800" b="1">
                <a:solidFill>
                  <a:srgbClr val="173631"/>
                </a:solidFill>
              </a:defRPr>
            </a:lvl7pPr>
            <a:lvl8pPr>
              <a:buNone/>
              <a:defRPr sz="1800" b="1">
                <a:solidFill>
                  <a:srgbClr val="173631"/>
                </a:solidFill>
              </a:defRPr>
            </a:lvl8pPr>
            <a:lvl9pPr>
              <a:buNone/>
              <a:defRPr sz="1800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1800" b="1">
                <a:solidFill>
                  <a:srgbClr val="173631"/>
                </a:solidFill>
              </a:defRPr>
            </a:pPr>
            <a:r>
              <a:rPr sz="1800" b="1">
                <a:solidFill>
                  <a:srgbClr val="173631"/>
                </a:solidFill>
              </a:rPr>
              <a:t>이미 만들어진 그룹에 들어갈 때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51C2757-9026-455A-AD93-F8B7C7AF8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3275" y="4781550"/>
            <a:ext cx="81724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575" b="0">
                <a:solidFill>
                  <a:srgbClr val="5F716D"/>
                </a:solidFill>
              </a:defRPr>
            </a:defPPr>
            <a:lvl1pPr>
              <a:buNone/>
              <a:defRPr sz="1575" b="0">
                <a:solidFill>
                  <a:srgbClr val="5F716D"/>
                </a:solidFill>
              </a:defRPr>
            </a:lvl1pPr>
            <a:lvl2pPr>
              <a:buNone/>
              <a:defRPr sz="1575" b="0">
                <a:solidFill>
                  <a:srgbClr val="5F716D"/>
                </a:solidFill>
              </a:defRPr>
            </a:lvl2pPr>
            <a:lvl3pPr>
              <a:buNone/>
              <a:defRPr sz="1575" b="0">
                <a:solidFill>
                  <a:srgbClr val="5F716D"/>
                </a:solidFill>
              </a:defRPr>
            </a:lvl3pPr>
            <a:lvl4pPr>
              <a:buNone/>
              <a:defRPr sz="1575" b="0">
                <a:solidFill>
                  <a:srgbClr val="5F716D"/>
                </a:solidFill>
              </a:defRPr>
            </a:lvl4pPr>
            <a:lvl5pPr>
              <a:buNone/>
              <a:defRPr sz="1575" b="0">
                <a:solidFill>
                  <a:srgbClr val="5F716D"/>
                </a:solidFill>
              </a:defRPr>
            </a:lvl5pPr>
            <a:lvl6pPr>
              <a:buNone/>
              <a:defRPr sz="1575" b="0">
                <a:solidFill>
                  <a:srgbClr val="5F716D"/>
                </a:solidFill>
              </a:defRPr>
            </a:lvl6pPr>
            <a:lvl7pPr>
              <a:buNone/>
              <a:defRPr sz="1575" b="0">
                <a:solidFill>
                  <a:srgbClr val="5F716D"/>
                </a:solidFill>
              </a:defRPr>
            </a:lvl7pPr>
            <a:lvl8pPr>
              <a:buNone/>
              <a:defRPr sz="1575" b="0">
                <a:solidFill>
                  <a:srgbClr val="5F716D"/>
                </a:solidFill>
              </a:defRPr>
            </a:lvl8pPr>
            <a:lvl9pPr>
              <a:buNone/>
              <a:defRPr sz="1575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575" b="0">
                <a:solidFill>
                  <a:srgbClr val="5F716D"/>
                </a:solidFill>
              </a:defRPr>
            </a:pPr>
            <a:r>
              <a:rPr sz="1575" b="0">
                <a:solidFill>
                  <a:srgbClr val="5F716D"/>
                </a:solidFill>
              </a:rPr>
              <a:t>그룹 소유자에게 받은 코드를 입력합니다.</a:t>
            </a:r>
          </a:p>
          <a:p xmlns:a="http://schemas.openxmlformats.org/drawingml/2006/main">
            <a:pPr>
              <a:buNone/>
              <a:defRPr sz="1575" b="0">
                <a:solidFill>
                  <a:srgbClr val="5F716D"/>
                </a:solidFill>
              </a:defRPr>
            </a:pPr>
            <a:r>
              <a:rPr sz="1575" b="0">
                <a:solidFill>
                  <a:srgbClr val="5F716D"/>
                </a:solidFill>
              </a:rPr>
              <a:t>참여한 그룹의 문서로 질문할 수 있습니다.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7059B7B-8C12-49BD-8E1E-4346A7432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62625"/>
            <a:ext cx="1127760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F0E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AA329A7-CF8B-450C-84B5-60131991A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848350"/>
            <a:ext cx="1100137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1">
                <a:solidFill>
                  <a:srgbClr val="236D5E"/>
                </a:solidFill>
              </a:defRPr>
            </a:defPPr>
            <a:lvl1pPr>
              <a:buNone/>
              <a:defRPr sz="1350" b="1">
                <a:solidFill>
                  <a:srgbClr val="236D5E"/>
                </a:solidFill>
              </a:defRPr>
            </a:lvl1pPr>
            <a:lvl2pPr>
              <a:buNone/>
              <a:defRPr sz="1350" b="1">
                <a:solidFill>
                  <a:srgbClr val="236D5E"/>
                </a:solidFill>
              </a:defRPr>
            </a:lvl2pPr>
            <a:lvl3pPr>
              <a:buNone/>
              <a:defRPr sz="1350" b="1">
                <a:solidFill>
                  <a:srgbClr val="236D5E"/>
                </a:solidFill>
              </a:defRPr>
            </a:lvl3pPr>
            <a:lvl4pPr>
              <a:buNone/>
              <a:defRPr sz="1350" b="1">
                <a:solidFill>
                  <a:srgbClr val="236D5E"/>
                </a:solidFill>
              </a:defRPr>
            </a:lvl4pPr>
            <a:lvl5pPr>
              <a:buNone/>
              <a:defRPr sz="1350" b="1">
                <a:solidFill>
                  <a:srgbClr val="236D5E"/>
                </a:solidFill>
              </a:defRPr>
            </a:lvl5pPr>
            <a:lvl6pPr>
              <a:buNone/>
              <a:defRPr sz="1350" b="1">
                <a:solidFill>
                  <a:srgbClr val="236D5E"/>
                </a:solidFill>
              </a:defRPr>
            </a:lvl6pPr>
            <a:lvl7pPr>
              <a:buNone/>
              <a:defRPr sz="1350" b="1">
                <a:solidFill>
                  <a:srgbClr val="236D5E"/>
                </a:solidFill>
              </a:defRPr>
            </a:lvl7pPr>
            <a:lvl8pPr>
              <a:buNone/>
              <a:defRPr sz="1350" b="1">
                <a:solidFill>
                  <a:srgbClr val="236D5E"/>
                </a:solidFill>
              </a:defRPr>
            </a:lvl8pPr>
            <a:lvl9pPr>
              <a:buNone/>
              <a:defRPr sz="1350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350" b="1">
                <a:solidFill>
                  <a:srgbClr val="236D5E"/>
                </a:solidFill>
              </a:defRPr>
            </a:pPr>
            <a:r>
              <a:rPr sz="1350" b="1">
                <a:solidFill>
                  <a:srgbClr val="236D5E"/>
                </a:solidFill>
              </a:rPr>
              <a:t>운영 관리자는 별도 권한입니다. 일반 회원가입이나 그룹 생성으로 운영 관리자 권한을 얻지 않습니다.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06D9F38-1B10-4849-90D8-7C0170949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76350"/>
            <a:ext cx="11239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425" b="0">
                <a:solidFill>
                  <a:srgbClr val="5F716D"/>
                </a:solidFill>
              </a:defRPr>
            </a:defPPr>
            <a:lvl1pPr>
              <a:buNone/>
              <a:defRPr sz="1425" b="0">
                <a:solidFill>
                  <a:srgbClr val="5F716D"/>
                </a:solidFill>
              </a:defRPr>
            </a:lvl1pPr>
            <a:lvl2pPr>
              <a:buNone/>
              <a:defRPr sz="1425" b="0">
                <a:solidFill>
                  <a:srgbClr val="5F716D"/>
                </a:solidFill>
              </a:defRPr>
            </a:lvl2pPr>
            <a:lvl3pPr>
              <a:buNone/>
              <a:defRPr sz="1425" b="0">
                <a:solidFill>
                  <a:srgbClr val="5F716D"/>
                </a:solidFill>
              </a:defRPr>
            </a:lvl3pPr>
            <a:lvl4pPr>
              <a:buNone/>
              <a:defRPr sz="1425" b="0">
                <a:solidFill>
                  <a:srgbClr val="5F716D"/>
                </a:solidFill>
              </a:defRPr>
            </a:lvl4pPr>
            <a:lvl5pPr>
              <a:buNone/>
              <a:defRPr sz="1425" b="0">
                <a:solidFill>
                  <a:srgbClr val="5F716D"/>
                </a:solidFill>
              </a:defRPr>
            </a:lvl5pPr>
            <a:lvl6pPr>
              <a:buNone/>
              <a:defRPr sz="1425" b="0">
                <a:solidFill>
                  <a:srgbClr val="5F716D"/>
                </a:solidFill>
              </a:defRPr>
            </a:lvl6pPr>
            <a:lvl7pPr>
              <a:buNone/>
              <a:defRPr sz="1425" b="0">
                <a:solidFill>
                  <a:srgbClr val="5F716D"/>
                </a:solidFill>
              </a:defRPr>
            </a:lvl7pPr>
            <a:lvl8pPr>
              <a:buNone/>
              <a:defRPr sz="1425" b="0">
                <a:solidFill>
                  <a:srgbClr val="5F716D"/>
                </a:solidFill>
              </a:defRPr>
            </a:lvl8pPr>
            <a:lvl9pPr>
              <a:buNone/>
              <a:defRPr sz="1425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425" b="0">
                <a:solidFill>
                  <a:srgbClr val="5F716D"/>
                </a:solidFill>
              </a:defRPr>
            </a:pPr>
            <a:r>
              <a:rPr sz="1425" b="0">
                <a:solidFill>
                  <a:srgbClr val="5F716D"/>
                </a:solidFill>
              </a:rPr>
              <a:t>그룹은 팀원끼리 PDF를 함께 이용하는 공간입니다. 한 계정은 한 그룹에 참여합니다.</a:t>
            </a:r>
          </a:p>
        </p:txBody>
      </p:sp>
    </p:spTree>
    <p:extLst>
      <p:ext uri="{BB962C8B-B14F-4D97-AF65-F5344CB8AC3E}">
        <p14:creationId xmlns:p14="http://schemas.microsoft.com/office/powerpoint/2010/main" val="210811791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6F8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53E798-9321-4A60-8422-9FDB1CBD8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125" b="1">
                <a:solidFill>
                  <a:srgbClr val="236D5E"/>
                </a:solidFill>
              </a:defRPr>
            </a:defPPr>
            <a:lvl1pPr>
              <a:buNone/>
              <a:defRPr sz="1125" b="1">
                <a:solidFill>
                  <a:srgbClr val="236D5E"/>
                </a:solidFill>
              </a:defRPr>
            </a:lvl1pPr>
            <a:lvl2pPr>
              <a:buNone/>
              <a:defRPr sz="1125" b="1">
                <a:solidFill>
                  <a:srgbClr val="236D5E"/>
                </a:solidFill>
              </a:defRPr>
            </a:lvl2pPr>
            <a:lvl3pPr>
              <a:buNone/>
              <a:defRPr sz="1125" b="1">
                <a:solidFill>
                  <a:srgbClr val="236D5E"/>
                </a:solidFill>
              </a:defRPr>
            </a:lvl3pPr>
            <a:lvl4pPr>
              <a:buNone/>
              <a:defRPr sz="1125" b="1">
                <a:solidFill>
                  <a:srgbClr val="236D5E"/>
                </a:solidFill>
              </a:defRPr>
            </a:lvl4pPr>
            <a:lvl5pPr>
              <a:buNone/>
              <a:defRPr sz="1125" b="1">
                <a:solidFill>
                  <a:srgbClr val="236D5E"/>
                </a:solidFill>
              </a:defRPr>
            </a:lvl5pPr>
            <a:lvl6pPr>
              <a:buNone/>
              <a:defRPr sz="1125" b="1">
                <a:solidFill>
                  <a:srgbClr val="236D5E"/>
                </a:solidFill>
              </a:defRPr>
            </a:lvl6pPr>
            <a:lvl7pPr>
              <a:buNone/>
              <a:defRPr sz="1125" b="1">
                <a:solidFill>
                  <a:srgbClr val="236D5E"/>
                </a:solidFill>
              </a:defRPr>
            </a:lvl7pPr>
            <a:lvl8pPr>
              <a:buNone/>
              <a:defRPr sz="1125" b="1">
                <a:solidFill>
                  <a:srgbClr val="236D5E"/>
                </a:solidFill>
              </a:defRPr>
            </a:lvl8pPr>
            <a:lvl9pPr>
              <a:buNone/>
              <a:defRPr sz="112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125" b="1">
                <a:solidFill>
                  <a:srgbClr val="236D5E"/>
                </a:solidFill>
              </a:defRPr>
            </a:pPr>
            <a:r>
              <a:rPr sz="1125" b="1">
                <a:solidFill>
                  <a:srgbClr val="236D5E"/>
                </a:solidFill>
              </a:rPr>
              <a:t>이용자 사용설명서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E4C85F-6E6B-490E-A850-0A6B76593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85800"/>
            <a:ext cx="11239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2700" b="1">
                <a:solidFill>
                  <a:srgbClr val="173631"/>
                </a:solidFill>
              </a:defRPr>
            </a:defPPr>
            <a:lvl1pPr>
              <a:buNone/>
              <a:defRPr sz="2700" b="1">
                <a:solidFill>
                  <a:srgbClr val="173631"/>
                </a:solidFill>
              </a:defRPr>
            </a:lvl1pPr>
            <a:lvl2pPr>
              <a:buNone/>
              <a:defRPr sz="2700" b="1">
                <a:solidFill>
                  <a:srgbClr val="173631"/>
                </a:solidFill>
              </a:defRPr>
            </a:lvl2pPr>
            <a:lvl3pPr>
              <a:buNone/>
              <a:defRPr sz="2700" b="1">
                <a:solidFill>
                  <a:srgbClr val="173631"/>
                </a:solidFill>
              </a:defRPr>
            </a:lvl3pPr>
            <a:lvl4pPr>
              <a:buNone/>
              <a:defRPr sz="2700" b="1">
                <a:solidFill>
                  <a:srgbClr val="173631"/>
                </a:solidFill>
              </a:defRPr>
            </a:lvl4pPr>
            <a:lvl5pPr>
              <a:buNone/>
              <a:defRPr sz="2700" b="1">
                <a:solidFill>
                  <a:srgbClr val="173631"/>
                </a:solidFill>
              </a:defRPr>
            </a:lvl5pPr>
            <a:lvl6pPr>
              <a:buNone/>
              <a:defRPr sz="2700" b="1">
                <a:solidFill>
                  <a:srgbClr val="173631"/>
                </a:solidFill>
              </a:defRPr>
            </a:lvl6pPr>
            <a:lvl7pPr>
              <a:buNone/>
              <a:defRPr sz="2700" b="1">
                <a:solidFill>
                  <a:srgbClr val="173631"/>
                </a:solidFill>
              </a:defRPr>
            </a:lvl7pPr>
            <a:lvl8pPr>
              <a:buNone/>
              <a:defRPr sz="2700" b="1">
                <a:solidFill>
                  <a:srgbClr val="173631"/>
                </a:solidFill>
              </a:defRPr>
            </a:lvl8pPr>
            <a:lvl9pPr>
              <a:buNone/>
              <a:defRPr sz="2700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2700" b="1">
                <a:solidFill>
                  <a:srgbClr val="173631"/>
                </a:solidFill>
              </a:defRPr>
            </a:pPr>
            <a:r>
              <a:rPr sz="2700" b="1">
                <a:solidFill>
                  <a:srgbClr val="173631"/>
                </a:solidFill>
              </a:rPr>
              <a:t>회원가입 정보를 입력합니다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A9F7EC-DADC-4209-8639-A7309C287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76350"/>
            <a:ext cx="11201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425" b="0">
                <a:solidFill>
                  <a:srgbClr val="5F716D"/>
                </a:solidFill>
              </a:defRPr>
            </a:defPPr>
            <a:lvl1pPr>
              <a:buNone/>
              <a:defRPr sz="1425" b="0">
                <a:solidFill>
                  <a:srgbClr val="5F716D"/>
                </a:solidFill>
              </a:defRPr>
            </a:lvl1pPr>
            <a:lvl2pPr>
              <a:buNone/>
              <a:defRPr sz="1425" b="0">
                <a:solidFill>
                  <a:srgbClr val="5F716D"/>
                </a:solidFill>
              </a:defRPr>
            </a:lvl2pPr>
            <a:lvl3pPr>
              <a:buNone/>
              <a:defRPr sz="1425" b="0">
                <a:solidFill>
                  <a:srgbClr val="5F716D"/>
                </a:solidFill>
              </a:defRPr>
            </a:lvl3pPr>
            <a:lvl4pPr>
              <a:buNone/>
              <a:defRPr sz="1425" b="0">
                <a:solidFill>
                  <a:srgbClr val="5F716D"/>
                </a:solidFill>
              </a:defRPr>
            </a:lvl4pPr>
            <a:lvl5pPr>
              <a:buNone/>
              <a:defRPr sz="1425" b="0">
                <a:solidFill>
                  <a:srgbClr val="5F716D"/>
                </a:solidFill>
              </a:defRPr>
            </a:lvl5pPr>
            <a:lvl6pPr>
              <a:buNone/>
              <a:defRPr sz="1425" b="0">
                <a:solidFill>
                  <a:srgbClr val="5F716D"/>
                </a:solidFill>
              </a:defRPr>
            </a:lvl6pPr>
            <a:lvl7pPr>
              <a:buNone/>
              <a:defRPr sz="1425" b="0">
                <a:solidFill>
                  <a:srgbClr val="5F716D"/>
                </a:solidFill>
              </a:defRPr>
            </a:lvl7pPr>
            <a:lvl8pPr>
              <a:buNone/>
              <a:defRPr sz="1425" b="0">
                <a:solidFill>
                  <a:srgbClr val="5F716D"/>
                </a:solidFill>
              </a:defRPr>
            </a:lvl8pPr>
            <a:lvl9pPr>
              <a:buNone/>
              <a:defRPr sz="1425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425" b="0">
                <a:solidFill>
                  <a:srgbClr val="5F716D"/>
                </a:solidFill>
              </a:defRPr>
            </a:pPr>
            <a:r>
              <a:rPr sz="1425" b="0">
                <a:solidFill>
                  <a:srgbClr val="5F716D"/>
                </a:solidFill>
              </a:rPr>
              <a:t>로그인 화면의 회원가입 선택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9519CB-23D8-48D6-B5B9-D12C85A88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341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E0D9"/>
          </a:solidFill>
          <a:ln xmlns:a="http://schemas.openxmlformats.org/drawingml/2006/main" w="0">
            <a:noFill/>
          </a:ln>
        </p:spPr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871B91-6FC8-449E-93B1-1A983E62D06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1e1b7f96dd4bea"/>
          <a:stretch xmlns:a="http://schemas.openxmlformats.org/drawingml/2006/main"/>
        </p:blipFill>
        <p:spPr>
          <a:xfrm xmlns:a="http://schemas.openxmlformats.org/drawingml/2006/main">
            <a:off x="721749" y="6467475"/>
            <a:ext cx="804402" cy="20955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2A95B6-616B-4D64-8FEF-263F1B504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76450" y="6486525"/>
            <a:ext cx="7143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900" b="0">
                <a:solidFill>
                  <a:srgbClr val="5F716D"/>
                </a:solidFill>
              </a:defRPr>
            </a:defPPr>
            <a:lvl1pPr>
              <a:buNone/>
              <a:defRPr sz="900" b="0">
                <a:solidFill>
                  <a:srgbClr val="5F716D"/>
                </a:solidFill>
              </a:defRPr>
            </a:lvl1pPr>
            <a:lvl2pPr>
              <a:buNone/>
              <a:defRPr sz="900" b="0">
                <a:solidFill>
                  <a:srgbClr val="5F716D"/>
                </a:solidFill>
              </a:defRPr>
            </a:lvl2pPr>
            <a:lvl3pPr>
              <a:buNone/>
              <a:defRPr sz="900" b="0">
                <a:solidFill>
                  <a:srgbClr val="5F716D"/>
                </a:solidFill>
              </a:defRPr>
            </a:lvl3pPr>
            <a:lvl4pPr>
              <a:buNone/>
              <a:defRPr sz="900" b="0">
                <a:solidFill>
                  <a:srgbClr val="5F716D"/>
                </a:solidFill>
              </a:defRPr>
            </a:lvl4pPr>
            <a:lvl5pPr>
              <a:buNone/>
              <a:defRPr sz="900" b="0">
                <a:solidFill>
                  <a:srgbClr val="5F716D"/>
                </a:solidFill>
              </a:defRPr>
            </a:lvl5pPr>
            <a:lvl6pPr>
              <a:buNone/>
              <a:defRPr sz="900" b="0">
                <a:solidFill>
                  <a:srgbClr val="5F716D"/>
                </a:solidFill>
              </a:defRPr>
            </a:lvl6pPr>
            <a:lvl7pPr>
              <a:buNone/>
              <a:defRPr sz="900" b="0">
                <a:solidFill>
                  <a:srgbClr val="5F716D"/>
                </a:solidFill>
              </a:defRPr>
            </a:lvl7pPr>
            <a:lvl8pPr>
              <a:buNone/>
              <a:defRPr sz="900" b="0">
                <a:solidFill>
                  <a:srgbClr val="5F716D"/>
                </a:solidFill>
              </a:defRPr>
            </a:lvl8pPr>
            <a:lvl9pPr>
              <a:buNone/>
              <a:defRPr sz="90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900" b="0">
                <a:solidFill>
                  <a:srgbClr val="5F716D"/>
                </a:solidFill>
              </a:defRPr>
            </a:pPr>
            <a:r>
              <a:rPr sz="900" b="0">
                <a:solidFill>
                  <a:srgbClr val="5F716D"/>
                </a:solidFill>
              </a:rPr>
              <a:t>ESG AI Agent  ·  2026.10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997BD1-EFCD-4AC5-99BA-20D657C71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579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125" b="1">
                <a:solidFill>
                  <a:srgbClr val="236D5E"/>
                </a:solidFill>
              </a:defRPr>
            </a:defPPr>
            <a:lvl1pPr>
              <a:buNone/>
              <a:defRPr sz="1125" b="1">
                <a:solidFill>
                  <a:srgbClr val="236D5E"/>
                </a:solidFill>
              </a:defRPr>
            </a:lvl1pPr>
            <a:lvl2pPr>
              <a:buNone/>
              <a:defRPr sz="1125" b="1">
                <a:solidFill>
                  <a:srgbClr val="236D5E"/>
                </a:solidFill>
              </a:defRPr>
            </a:lvl2pPr>
            <a:lvl3pPr>
              <a:buNone/>
              <a:defRPr sz="1125" b="1">
                <a:solidFill>
                  <a:srgbClr val="236D5E"/>
                </a:solidFill>
              </a:defRPr>
            </a:lvl3pPr>
            <a:lvl4pPr>
              <a:buNone/>
              <a:defRPr sz="1125" b="1">
                <a:solidFill>
                  <a:srgbClr val="236D5E"/>
                </a:solidFill>
              </a:defRPr>
            </a:lvl4pPr>
            <a:lvl5pPr>
              <a:buNone/>
              <a:defRPr sz="1125" b="1">
                <a:solidFill>
                  <a:srgbClr val="236D5E"/>
                </a:solidFill>
              </a:defRPr>
            </a:lvl5pPr>
            <a:lvl6pPr>
              <a:buNone/>
              <a:defRPr sz="1125" b="1">
                <a:solidFill>
                  <a:srgbClr val="236D5E"/>
                </a:solidFill>
              </a:defRPr>
            </a:lvl6pPr>
            <a:lvl7pPr>
              <a:buNone/>
              <a:defRPr sz="1125" b="1">
                <a:solidFill>
                  <a:srgbClr val="236D5E"/>
                </a:solidFill>
              </a:defRPr>
            </a:lvl7pPr>
            <a:lvl8pPr>
              <a:buNone/>
              <a:defRPr sz="1125" b="1">
                <a:solidFill>
                  <a:srgbClr val="236D5E"/>
                </a:solidFill>
              </a:defRPr>
            </a:lvl8pPr>
            <a:lvl9pPr>
              <a:buNone/>
              <a:defRPr sz="112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125" b="1">
                <a:solidFill>
                  <a:srgbClr val="236D5E"/>
                </a:solidFill>
              </a:defRPr>
            </a:pPr>
            <a:r>
              <a:rPr sz="1125" b="1">
                <a:solidFill>
                  <a:srgbClr val="236D5E"/>
                </a:solidFill>
              </a:rPr>
              <a:t>03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97A3B60-1C9A-4A7E-826E-F62CE4AF7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885950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1">
                <a:solidFill>
                  <a:srgbClr val="236D5E"/>
                </a:solidFill>
              </a:defRPr>
            </a:defPPr>
            <a:lvl1pPr>
              <a:buNone/>
              <a:defRPr sz="1275" b="1">
                <a:solidFill>
                  <a:srgbClr val="236D5E"/>
                </a:solidFill>
              </a:defRPr>
            </a:lvl1pPr>
            <a:lvl2pPr>
              <a:buNone/>
              <a:defRPr sz="1275" b="1">
                <a:solidFill>
                  <a:srgbClr val="236D5E"/>
                </a:solidFill>
              </a:defRPr>
            </a:lvl2pPr>
            <a:lvl3pPr>
              <a:buNone/>
              <a:defRPr sz="1275" b="1">
                <a:solidFill>
                  <a:srgbClr val="236D5E"/>
                </a:solidFill>
              </a:defRPr>
            </a:lvl3pPr>
            <a:lvl4pPr>
              <a:buNone/>
              <a:defRPr sz="1275" b="1">
                <a:solidFill>
                  <a:srgbClr val="236D5E"/>
                </a:solidFill>
              </a:defRPr>
            </a:lvl4pPr>
            <a:lvl5pPr>
              <a:buNone/>
              <a:defRPr sz="1275" b="1">
                <a:solidFill>
                  <a:srgbClr val="236D5E"/>
                </a:solidFill>
              </a:defRPr>
            </a:lvl5pPr>
            <a:lvl6pPr>
              <a:buNone/>
              <a:defRPr sz="1275" b="1">
                <a:solidFill>
                  <a:srgbClr val="236D5E"/>
                </a:solidFill>
              </a:defRPr>
            </a:lvl6pPr>
            <a:lvl7pPr>
              <a:buNone/>
              <a:defRPr sz="1275" b="1">
                <a:solidFill>
                  <a:srgbClr val="236D5E"/>
                </a:solidFill>
              </a:defRPr>
            </a:lvl7pPr>
            <a:lvl8pPr>
              <a:buNone/>
              <a:defRPr sz="1275" b="1">
                <a:solidFill>
                  <a:srgbClr val="236D5E"/>
                </a:solidFill>
              </a:defRPr>
            </a:lvl8pPr>
            <a:lvl9pPr>
              <a:buNone/>
              <a:defRPr sz="127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236D5E"/>
                </a:solidFill>
              </a:defRPr>
            </a:pPr>
            <a:r>
              <a:rPr sz="1275" b="1">
                <a:solidFill>
                  <a:srgbClr val="236D5E"/>
                </a:solidFill>
              </a:rPr>
              <a:t>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C73F25-9D25-4BC1-A858-2260DBD37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866900"/>
            <a:ext cx="3028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725" b="1">
                <a:solidFill>
                  <a:srgbClr val="173631"/>
                </a:solidFill>
              </a:defRPr>
            </a:defPPr>
            <a:lvl1pPr>
              <a:buNone/>
              <a:defRPr sz="1725" b="1">
                <a:solidFill>
                  <a:srgbClr val="173631"/>
                </a:solidFill>
              </a:defRPr>
            </a:lvl1pPr>
            <a:lvl2pPr>
              <a:buNone/>
              <a:defRPr sz="1725" b="1">
                <a:solidFill>
                  <a:srgbClr val="173631"/>
                </a:solidFill>
              </a:defRPr>
            </a:lvl2pPr>
            <a:lvl3pPr>
              <a:buNone/>
              <a:defRPr sz="1725" b="1">
                <a:solidFill>
                  <a:srgbClr val="173631"/>
                </a:solidFill>
              </a:defRPr>
            </a:lvl3pPr>
            <a:lvl4pPr>
              <a:buNone/>
              <a:defRPr sz="1725" b="1">
                <a:solidFill>
                  <a:srgbClr val="173631"/>
                </a:solidFill>
              </a:defRPr>
            </a:lvl4pPr>
            <a:lvl5pPr>
              <a:buNone/>
              <a:defRPr sz="1725" b="1">
                <a:solidFill>
                  <a:srgbClr val="173631"/>
                </a:solidFill>
              </a:defRPr>
            </a:lvl5pPr>
            <a:lvl6pPr>
              <a:buNone/>
              <a:defRPr sz="1725" b="1">
                <a:solidFill>
                  <a:srgbClr val="173631"/>
                </a:solidFill>
              </a:defRPr>
            </a:lvl6pPr>
            <a:lvl7pPr>
              <a:buNone/>
              <a:defRPr sz="1725" b="1">
                <a:solidFill>
                  <a:srgbClr val="173631"/>
                </a:solidFill>
              </a:defRPr>
            </a:lvl7pPr>
            <a:lvl8pPr>
              <a:buNone/>
              <a:defRPr sz="1725" b="1">
                <a:solidFill>
                  <a:srgbClr val="173631"/>
                </a:solidFill>
              </a:defRPr>
            </a:lvl8pPr>
            <a:lvl9pPr>
              <a:buNone/>
              <a:defRPr sz="1725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173631"/>
                </a:solidFill>
              </a:defRPr>
            </a:pPr>
            <a:r>
              <a:rPr sz="1725" b="1">
                <a:solidFill>
                  <a:srgbClr val="173631"/>
                </a:solidFill>
              </a:rPr>
              <a:t>기본 정보 입력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A9EF686-BDC1-4530-BEB9-8F88E45D3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286000"/>
            <a:ext cx="30289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5F716D"/>
                </a:solidFill>
              </a:defRPr>
            </a:defPPr>
            <a:lvl1pPr>
              <a:buNone/>
              <a:defRPr sz="1350" b="0">
                <a:solidFill>
                  <a:srgbClr val="5F716D"/>
                </a:solidFill>
              </a:defRPr>
            </a:lvl1pPr>
            <a:lvl2pPr>
              <a:buNone/>
              <a:defRPr sz="1350" b="0">
                <a:solidFill>
                  <a:srgbClr val="5F716D"/>
                </a:solidFill>
              </a:defRPr>
            </a:lvl2pPr>
            <a:lvl3pPr>
              <a:buNone/>
              <a:defRPr sz="1350" b="0">
                <a:solidFill>
                  <a:srgbClr val="5F716D"/>
                </a:solidFill>
              </a:defRPr>
            </a:lvl3pPr>
            <a:lvl4pPr>
              <a:buNone/>
              <a:defRPr sz="1350" b="0">
                <a:solidFill>
                  <a:srgbClr val="5F716D"/>
                </a:solidFill>
              </a:defRPr>
            </a:lvl4pPr>
            <a:lvl5pPr>
              <a:buNone/>
              <a:defRPr sz="1350" b="0">
                <a:solidFill>
                  <a:srgbClr val="5F716D"/>
                </a:solidFill>
              </a:defRPr>
            </a:lvl5pPr>
            <a:lvl6pPr>
              <a:buNone/>
              <a:defRPr sz="1350" b="0">
                <a:solidFill>
                  <a:srgbClr val="5F716D"/>
                </a:solidFill>
              </a:defRPr>
            </a:lvl6pPr>
            <a:lvl7pPr>
              <a:buNone/>
              <a:defRPr sz="1350" b="0">
                <a:solidFill>
                  <a:srgbClr val="5F716D"/>
                </a:solidFill>
              </a:defRPr>
            </a:lvl7pPr>
            <a:lvl8pPr>
              <a:buNone/>
              <a:defRPr sz="1350" b="0">
                <a:solidFill>
                  <a:srgbClr val="5F716D"/>
                </a:solidFill>
              </a:defRPr>
            </a:lvl8pPr>
            <a:lvl9pPr>
              <a:buNone/>
              <a:defRPr sz="135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5F716D"/>
                </a:solidFill>
              </a:defRPr>
            </a:pPr>
            <a:r>
              <a:rPr sz="1350" b="0">
                <a:solidFill>
                  <a:srgbClr val="5F716D"/>
                </a:solidFill>
              </a:rPr>
              <a:t>이름, 아이디, 연락용 이메일을 입력합니다. 로그인에는 아이디를 사용합니다.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C681BCB-8846-4A36-8BB9-C95F6B657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048000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1">
                <a:solidFill>
                  <a:srgbClr val="236D5E"/>
                </a:solidFill>
              </a:defRPr>
            </a:defPPr>
            <a:lvl1pPr>
              <a:buNone/>
              <a:defRPr sz="1275" b="1">
                <a:solidFill>
                  <a:srgbClr val="236D5E"/>
                </a:solidFill>
              </a:defRPr>
            </a:lvl1pPr>
            <a:lvl2pPr>
              <a:buNone/>
              <a:defRPr sz="1275" b="1">
                <a:solidFill>
                  <a:srgbClr val="236D5E"/>
                </a:solidFill>
              </a:defRPr>
            </a:lvl2pPr>
            <a:lvl3pPr>
              <a:buNone/>
              <a:defRPr sz="1275" b="1">
                <a:solidFill>
                  <a:srgbClr val="236D5E"/>
                </a:solidFill>
              </a:defRPr>
            </a:lvl3pPr>
            <a:lvl4pPr>
              <a:buNone/>
              <a:defRPr sz="1275" b="1">
                <a:solidFill>
                  <a:srgbClr val="236D5E"/>
                </a:solidFill>
              </a:defRPr>
            </a:lvl4pPr>
            <a:lvl5pPr>
              <a:buNone/>
              <a:defRPr sz="1275" b="1">
                <a:solidFill>
                  <a:srgbClr val="236D5E"/>
                </a:solidFill>
              </a:defRPr>
            </a:lvl5pPr>
            <a:lvl6pPr>
              <a:buNone/>
              <a:defRPr sz="1275" b="1">
                <a:solidFill>
                  <a:srgbClr val="236D5E"/>
                </a:solidFill>
              </a:defRPr>
            </a:lvl6pPr>
            <a:lvl7pPr>
              <a:buNone/>
              <a:defRPr sz="1275" b="1">
                <a:solidFill>
                  <a:srgbClr val="236D5E"/>
                </a:solidFill>
              </a:defRPr>
            </a:lvl7pPr>
            <a:lvl8pPr>
              <a:buNone/>
              <a:defRPr sz="1275" b="1">
                <a:solidFill>
                  <a:srgbClr val="236D5E"/>
                </a:solidFill>
              </a:defRPr>
            </a:lvl8pPr>
            <a:lvl9pPr>
              <a:buNone/>
              <a:defRPr sz="127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236D5E"/>
                </a:solidFill>
              </a:defRPr>
            </a:pPr>
            <a:r>
              <a:rPr sz="1275" b="1">
                <a:solidFill>
                  <a:srgbClr val="236D5E"/>
                </a:solidFill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2B9934-471F-44E4-80BF-8530846C2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028950"/>
            <a:ext cx="3028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725" b="1">
                <a:solidFill>
                  <a:srgbClr val="173631"/>
                </a:solidFill>
              </a:defRPr>
            </a:defPPr>
            <a:lvl1pPr>
              <a:buNone/>
              <a:defRPr sz="1725" b="1">
                <a:solidFill>
                  <a:srgbClr val="173631"/>
                </a:solidFill>
              </a:defRPr>
            </a:lvl1pPr>
            <a:lvl2pPr>
              <a:buNone/>
              <a:defRPr sz="1725" b="1">
                <a:solidFill>
                  <a:srgbClr val="173631"/>
                </a:solidFill>
              </a:defRPr>
            </a:lvl2pPr>
            <a:lvl3pPr>
              <a:buNone/>
              <a:defRPr sz="1725" b="1">
                <a:solidFill>
                  <a:srgbClr val="173631"/>
                </a:solidFill>
              </a:defRPr>
            </a:lvl3pPr>
            <a:lvl4pPr>
              <a:buNone/>
              <a:defRPr sz="1725" b="1">
                <a:solidFill>
                  <a:srgbClr val="173631"/>
                </a:solidFill>
              </a:defRPr>
            </a:lvl4pPr>
            <a:lvl5pPr>
              <a:buNone/>
              <a:defRPr sz="1725" b="1">
                <a:solidFill>
                  <a:srgbClr val="173631"/>
                </a:solidFill>
              </a:defRPr>
            </a:lvl5pPr>
            <a:lvl6pPr>
              <a:buNone/>
              <a:defRPr sz="1725" b="1">
                <a:solidFill>
                  <a:srgbClr val="173631"/>
                </a:solidFill>
              </a:defRPr>
            </a:lvl6pPr>
            <a:lvl7pPr>
              <a:buNone/>
              <a:defRPr sz="1725" b="1">
                <a:solidFill>
                  <a:srgbClr val="173631"/>
                </a:solidFill>
              </a:defRPr>
            </a:lvl7pPr>
            <a:lvl8pPr>
              <a:buNone/>
              <a:defRPr sz="1725" b="1">
                <a:solidFill>
                  <a:srgbClr val="173631"/>
                </a:solidFill>
              </a:defRPr>
            </a:lvl8pPr>
            <a:lvl9pPr>
              <a:buNone/>
              <a:defRPr sz="1725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173631"/>
                </a:solidFill>
              </a:defRPr>
            </a:pPr>
            <a:r>
              <a:rPr sz="1725" b="1">
                <a:solidFill>
                  <a:srgbClr val="173631"/>
                </a:solidFill>
              </a:rPr>
              <a:t>비밀번호 설정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44D42A-FF46-4808-BBCE-8CEC16122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448050"/>
            <a:ext cx="30289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5F716D"/>
                </a:solidFill>
              </a:defRPr>
            </a:defPPr>
            <a:lvl1pPr>
              <a:buNone/>
              <a:defRPr sz="1350" b="0">
                <a:solidFill>
                  <a:srgbClr val="5F716D"/>
                </a:solidFill>
              </a:defRPr>
            </a:lvl1pPr>
            <a:lvl2pPr>
              <a:buNone/>
              <a:defRPr sz="1350" b="0">
                <a:solidFill>
                  <a:srgbClr val="5F716D"/>
                </a:solidFill>
              </a:defRPr>
            </a:lvl2pPr>
            <a:lvl3pPr>
              <a:buNone/>
              <a:defRPr sz="1350" b="0">
                <a:solidFill>
                  <a:srgbClr val="5F716D"/>
                </a:solidFill>
              </a:defRPr>
            </a:lvl3pPr>
            <a:lvl4pPr>
              <a:buNone/>
              <a:defRPr sz="1350" b="0">
                <a:solidFill>
                  <a:srgbClr val="5F716D"/>
                </a:solidFill>
              </a:defRPr>
            </a:lvl4pPr>
            <a:lvl5pPr>
              <a:buNone/>
              <a:defRPr sz="1350" b="0">
                <a:solidFill>
                  <a:srgbClr val="5F716D"/>
                </a:solidFill>
              </a:defRPr>
            </a:lvl5pPr>
            <a:lvl6pPr>
              <a:buNone/>
              <a:defRPr sz="1350" b="0">
                <a:solidFill>
                  <a:srgbClr val="5F716D"/>
                </a:solidFill>
              </a:defRPr>
            </a:lvl6pPr>
            <a:lvl7pPr>
              <a:buNone/>
              <a:defRPr sz="1350" b="0">
                <a:solidFill>
                  <a:srgbClr val="5F716D"/>
                </a:solidFill>
              </a:defRPr>
            </a:lvl7pPr>
            <a:lvl8pPr>
              <a:buNone/>
              <a:defRPr sz="1350" b="0">
                <a:solidFill>
                  <a:srgbClr val="5F716D"/>
                </a:solidFill>
              </a:defRPr>
            </a:lvl8pPr>
            <a:lvl9pPr>
              <a:buNone/>
              <a:defRPr sz="135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5F716D"/>
                </a:solidFill>
              </a:defRPr>
            </a:pPr>
            <a:r>
              <a:rPr sz="1350" b="0">
                <a:solidFill>
                  <a:srgbClr val="5F716D"/>
                </a:solidFill>
              </a:rPr>
              <a:t>12~128자. 대문자·소문자·숫자·특수문자 중 3종류 이상을 조합합니다.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0A7684D-4CAE-4231-9DBA-4F2376367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210050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1">
                <a:solidFill>
                  <a:srgbClr val="236D5E"/>
                </a:solidFill>
              </a:defRPr>
            </a:defPPr>
            <a:lvl1pPr>
              <a:buNone/>
              <a:defRPr sz="1275" b="1">
                <a:solidFill>
                  <a:srgbClr val="236D5E"/>
                </a:solidFill>
              </a:defRPr>
            </a:lvl1pPr>
            <a:lvl2pPr>
              <a:buNone/>
              <a:defRPr sz="1275" b="1">
                <a:solidFill>
                  <a:srgbClr val="236D5E"/>
                </a:solidFill>
              </a:defRPr>
            </a:lvl2pPr>
            <a:lvl3pPr>
              <a:buNone/>
              <a:defRPr sz="1275" b="1">
                <a:solidFill>
                  <a:srgbClr val="236D5E"/>
                </a:solidFill>
              </a:defRPr>
            </a:lvl3pPr>
            <a:lvl4pPr>
              <a:buNone/>
              <a:defRPr sz="1275" b="1">
                <a:solidFill>
                  <a:srgbClr val="236D5E"/>
                </a:solidFill>
              </a:defRPr>
            </a:lvl4pPr>
            <a:lvl5pPr>
              <a:buNone/>
              <a:defRPr sz="1275" b="1">
                <a:solidFill>
                  <a:srgbClr val="236D5E"/>
                </a:solidFill>
              </a:defRPr>
            </a:lvl5pPr>
            <a:lvl6pPr>
              <a:buNone/>
              <a:defRPr sz="1275" b="1">
                <a:solidFill>
                  <a:srgbClr val="236D5E"/>
                </a:solidFill>
              </a:defRPr>
            </a:lvl6pPr>
            <a:lvl7pPr>
              <a:buNone/>
              <a:defRPr sz="1275" b="1">
                <a:solidFill>
                  <a:srgbClr val="236D5E"/>
                </a:solidFill>
              </a:defRPr>
            </a:lvl7pPr>
            <a:lvl8pPr>
              <a:buNone/>
              <a:defRPr sz="1275" b="1">
                <a:solidFill>
                  <a:srgbClr val="236D5E"/>
                </a:solidFill>
              </a:defRPr>
            </a:lvl8pPr>
            <a:lvl9pPr>
              <a:buNone/>
              <a:defRPr sz="127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236D5E"/>
                </a:solidFill>
              </a:defRPr>
            </a:pPr>
            <a:r>
              <a:rPr sz="1275" b="1">
                <a:solidFill>
                  <a:srgbClr val="236D5E"/>
                </a:solidFill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E4EDAA0-9CAD-4ACF-A2B3-D20D48B7F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191000"/>
            <a:ext cx="3028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725" b="1">
                <a:solidFill>
                  <a:srgbClr val="173631"/>
                </a:solidFill>
              </a:defRPr>
            </a:defPPr>
            <a:lvl1pPr>
              <a:buNone/>
              <a:defRPr sz="1725" b="1">
                <a:solidFill>
                  <a:srgbClr val="173631"/>
                </a:solidFill>
              </a:defRPr>
            </a:lvl1pPr>
            <a:lvl2pPr>
              <a:buNone/>
              <a:defRPr sz="1725" b="1">
                <a:solidFill>
                  <a:srgbClr val="173631"/>
                </a:solidFill>
              </a:defRPr>
            </a:lvl2pPr>
            <a:lvl3pPr>
              <a:buNone/>
              <a:defRPr sz="1725" b="1">
                <a:solidFill>
                  <a:srgbClr val="173631"/>
                </a:solidFill>
              </a:defRPr>
            </a:lvl3pPr>
            <a:lvl4pPr>
              <a:buNone/>
              <a:defRPr sz="1725" b="1">
                <a:solidFill>
                  <a:srgbClr val="173631"/>
                </a:solidFill>
              </a:defRPr>
            </a:lvl4pPr>
            <a:lvl5pPr>
              <a:buNone/>
              <a:defRPr sz="1725" b="1">
                <a:solidFill>
                  <a:srgbClr val="173631"/>
                </a:solidFill>
              </a:defRPr>
            </a:lvl5pPr>
            <a:lvl6pPr>
              <a:buNone/>
              <a:defRPr sz="1725" b="1">
                <a:solidFill>
                  <a:srgbClr val="173631"/>
                </a:solidFill>
              </a:defRPr>
            </a:lvl6pPr>
            <a:lvl7pPr>
              <a:buNone/>
              <a:defRPr sz="1725" b="1">
                <a:solidFill>
                  <a:srgbClr val="173631"/>
                </a:solidFill>
              </a:defRPr>
            </a:lvl7pPr>
            <a:lvl8pPr>
              <a:buNone/>
              <a:defRPr sz="1725" b="1">
                <a:solidFill>
                  <a:srgbClr val="173631"/>
                </a:solidFill>
              </a:defRPr>
            </a:lvl8pPr>
            <a:lvl9pPr>
              <a:buNone/>
              <a:defRPr sz="1725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173631"/>
                </a:solidFill>
              </a:defRPr>
            </a:pPr>
            <a:r>
              <a:rPr sz="1725" b="1">
                <a:solidFill>
                  <a:srgbClr val="173631"/>
                </a:solidFill>
              </a:rPr>
              <a:t>입력 오류 확인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B4C03F-9620-4C7E-A829-90444BF16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610100"/>
            <a:ext cx="30289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5F716D"/>
                </a:solidFill>
              </a:defRPr>
            </a:defPPr>
            <a:lvl1pPr>
              <a:buNone/>
              <a:defRPr sz="1350" b="0">
                <a:solidFill>
                  <a:srgbClr val="5F716D"/>
                </a:solidFill>
              </a:defRPr>
            </a:lvl1pPr>
            <a:lvl2pPr>
              <a:buNone/>
              <a:defRPr sz="1350" b="0">
                <a:solidFill>
                  <a:srgbClr val="5F716D"/>
                </a:solidFill>
              </a:defRPr>
            </a:lvl2pPr>
            <a:lvl3pPr>
              <a:buNone/>
              <a:defRPr sz="1350" b="0">
                <a:solidFill>
                  <a:srgbClr val="5F716D"/>
                </a:solidFill>
              </a:defRPr>
            </a:lvl3pPr>
            <a:lvl4pPr>
              <a:buNone/>
              <a:defRPr sz="1350" b="0">
                <a:solidFill>
                  <a:srgbClr val="5F716D"/>
                </a:solidFill>
              </a:defRPr>
            </a:lvl4pPr>
            <a:lvl5pPr>
              <a:buNone/>
              <a:defRPr sz="1350" b="0">
                <a:solidFill>
                  <a:srgbClr val="5F716D"/>
                </a:solidFill>
              </a:defRPr>
            </a:lvl5pPr>
            <a:lvl6pPr>
              <a:buNone/>
              <a:defRPr sz="1350" b="0">
                <a:solidFill>
                  <a:srgbClr val="5F716D"/>
                </a:solidFill>
              </a:defRPr>
            </a:lvl6pPr>
            <a:lvl7pPr>
              <a:buNone/>
              <a:defRPr sz="1350" b="0">
                <a:solidFill>
                  <a:srgbClr val="5F716D"/>
                </a:solidFill>
              </a:defRPr>
            </a:lvl7pPr>
            <a:lvl8pPr>
              <a:buNone/>
              <a:defRPr sz="1350" b="0">
                <a:solidFill>
                  <a:srgbClr val="5F716D"/>
                </a:solidFill>
              </a:defRPr>
            </a:lvl8pPr>
            <a:lvl9pPr>
              <a:buNone/>
              <a:defRPr sz="135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5F716D"/>
                </a:solidFill>
              </a:defRPr>
            </a:pPr>
            <a:r>
              <a:rPr sz="1350" b="0">
                <a:solidFill>
                  <a:srgbClr val="5F716D"/>
                </a:solidFill>
              </a:rPr>
              <a:t>비밀번호 확인을 동일하게 입력합니다. 오류가 표시된 항목을 수정한 뒤 다시 진행합니다.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4DB9C4F-6910-4365-AF66-40FA2D7FC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1704975"/>
            <a:ext cx="7410450" cy="421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0D9"/>
            </a:solidFill>
          </a:ln>
        </p:spPr>
      </p:sp>
      <p:pic>
        <p:nvPic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A82C07A-6F14-467E-981E-AF9AD0A1F50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dd000d020f41c5"/>
          <a:srcRect xmlns:a="http://schemas.openxmlformats.org/drawingml/2006/main" l="20500" t="17500" r="20500" b="44000"/>
          <a:stretch xmlns:a="http://schemas.openxmlformats.org/drawingml/2006/main"/>
        </p:blipFill>
        <p:spPr>
          <a:xfrm xmlns:a="http://schemas.openxmlformats.org/drawingml/2006/main">
            <a:off x="4381500" y="2149305"/>
            <a:ext cx="7239000" cy="3321390"/>
          </a:xfrm>
          <a:prstGeom xmlns:a="http://schemas.openxmlformats.org/drawingml/2006/main" prst="rect">
            <a:avLst/>
          </a:prstGeom>
        </p:spPr>
      </p:pic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DF504EB-2B21-42E7-8B00-E70CB0BA3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924550"/>
            <a:ext cx="73914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900" b="0">
                <a:solidFill>
                  <a:srgbClr val="5F716D"/>
                </a:solidFill>
              </a:defRPr>
            </a:defPPr>
            <a:lvl1pPr>
              <a:buNone/>
              <a:defRPr sz="900" b="0">
                <a:solidFill>
                  <a:srgbClr val="5F716D"/>
                </a:solidFill>
              </a:defRPr>
            </a:lvl1pPr>
            <a:lvl2pPr>
              <a:buNone/>
              <a:defRPr sz="900" b="0">
                <a:solidFill>
                  <a:srgbClr val="5F716D"/>
                </a:solidFill>
              </a:defRPr>
            </a:lvl2pPr>
            <a:lvl3pPr>
              <a:buNone/>
              <a:defRPr sz="900" b="0">
                <a:solidFill>
                  <a:srgbClr val="5F716D"/>
                </a:solidFill>
              </a:defRPr>
            </a:lvl3pPr>
            <a:lvl4pPr>
              <a:buNone/>
              <a:defRPr sz="900" b="0">
                <a:solidFill>
                  <a:srgbClr val="5F716D"/>
                </a:solidFill>
              </a:defRPr>
            </a:lvl4pPr>
            <a:lvl5pPr>
              <a:buNone/>
              <a:defRPr sz="900" b="0">
                <a:solidFill>
                  <a:srgbClr val="5F716D"/>
                </a:solidFill>
              </a:defRPr>
            </a:lvl5pPr>
            <a:lvl6pPr>
              <a:buNone/>
              <a:defRPr sz="900" b="0">
                <a:solidFill>
                  <a:srgbClr val="5F716D"/>
                </a:solidFill>
              </a:defRPr>
            </a:lvl6pPr>
            <a:lvl7pPr>
              <a:buNone/>
              <a:defRPr sz="900" b="0">
                <a:solidFill>
                  <a:srgbClr val="5F716D"/>
                </a:solidFill>
              </a:defRPr>
            </a:lvl7pPr>
            <a:lvl8pPr>
              <a:buNone/>
              <a:defRPr sz="900" b="0">
                <a:solidFill>
                  <a:srgbClr val="5F716D"/>
                </a:solidFill>
              </a:defRPr>
            </a:lvl8pPr>
            <a:lvl9pPr>
              <a:buNone/>
              <a:defRPr sz="90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900" b="0">
                <a:solidFill>
                  <a:srgbClr val="5F716D"/>
                </a:solidFill>
              </a:defRPr>
            </a:pPr>
            <a:r>
              <a:rPr sz="900" b="0">
                <a:solidFill>
                  <a:srgbClr val="5F716D"/>
                </a:solidFill>
              </a:rPr>
              <a:t>기존 화면을 바탕으로 재현한 안내 화면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DF78366-5BA4-416B-95D9-34BD07FE1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34050"/>
            <a:ext cx="34290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F0E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DA249DB-9451-4D4C-B613-6C2B773AC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819775"/>
            <a:ext cx="320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00" b="1">
                <a:solidFill>
                  <a:srgbClr val="236D5E"/>
                </a:solidFill>
              </a:defRPr>
            </a:defPPr>
            <a:lvl1pPr>
              <a:buNone/>
              <a:defRPr sz="1200" b="1">
                <a:solidFill>
                  <a:srgbClr val="236D5E"/>
                </a:solidFill>
              </a:defRPr>
            </a:lvl1pPr>
            <a:lvl2pPr>
              <a:buNone/>
              <a:defRPr sz="1200" b="1">
                <a:solidFill>
                  <a:srgbClr val="236D5E"/>
                </a:solidFill>
              </a:defRPr>
            </a:lvl2pPr>
            <a:lvl3pPr>
              <a:buNone/>
              <a:defRPr sz="1200" b="1">
                <a:solidFill>
                  <a:srgbClr val="236D5E"/>
                </a:solidFill>
              </a:defRPr>
            </a:lvl3pPr>
            <a:lvl4pPr>
              <a:buNone/>
              <a:defRPr sz="1200" b="1">
                <a:solidFill>
                  <a:srgbClr val="236D5E"/>
                </a:solidFill>
              </a:defRPr>
            </a:lvl4pPr>
            <a:lvl5pPr>
              <a:buNone/>
              <a:defRPr sz="1200" b="1">
                <a:solidFill>
                  <a:srgbClr val="236D5E"/>
                </a:solidFill>
              </a:defRPr>
            </a:lvl5pPr>
            <a:lvl6pPr>
              <a:buNone/>
              <a:defRPr sz="1200" b="1">
                <a:solidFill>
                  <a:srgbClr val="236D5E"/>
                </a:solidFill>
              </a:defRPr>
            </a:lvl6pPr>
            <a:lvl7pPr>
              <a:buNone/>
              <a:defRPr sz="1200" b="1">
                <a:solidFill>
                  <a:srgbClr val="236D5E"/>
                </a:solidFill>
              </a:defRPr>
            </a:lvl7pPr>
            <a:lvl8pPr>
              <a:buNone/>
              <a:defRPr sz="1200" b="1">
                <a:solidFill>
                  <a:srgbClr val="236D5E"/>
                </a:solidFill>
              </a:defRPr>
            </a:lvl8pPr>
            <a:lvl9pPr>
              <a:buNone/>
              <a:defRPr sz="1200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200" b="1">
                <a:solidFill>
                  <a:srgbClr val="236D5E"/>
                </a:solidFill>
              </a:defRPr>
            </a:pPr>
            <a:r>
              <a:rPr sz="1200" b="1">
                <a:solidFill>
                  <a:srgbClr val="236D5E"/>
                </a:solidFill>
              </a:rPr>
              <a:t>아이디: 영문·숫자로 시작하는 3~64자</a:t>
            </a:r>
          </a:p>
        </p:txBody>
      </p:sp>
    </p:spTree>
    <p:extLst>
      <p:ext uri="{BB962C8B-B14F-4D97-AF65-F5344CB8AC3E}">
        <p14:creationId xmlns:p14="http://schemas.microsoft.com/office/powerpoint/2010/main" val="37846150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6F8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5DC0A2-72C4-422D-A871-20D392453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125" b="1">
                <a:solidFill>
                  <a:srgbClr val="236D5E"/>
                </a:solidFill>
              </a:defRPr>
            </a:defPPr>
            <a:lvl1pPr>
              <a:buNone/>
              <a:defRPr sz="1125" b="1">
                <a:solidFill>
                  <a:srgbClr val="236D5E"/>
                </a:solidFill>
              </a:defRPr>
            </a:lvl1pPr>
            <a:lvl2pPr>
              <a:buNone/>
              <a:defRPr sz="1125" b="1">
                <a:solidFill>
                  <a:srgbClr val="236D5E"/>
                </a:solidFill>
              </a:defRPr>
            </a:lvl2pPr>
            <a:lvl3pPr>
              <a:buNone/>
              <a:defRPr sz="1125" b="1">
                <a:solidFill>
                  <a:srgbClr val="236D5E"/>
                </a:solidFill>
              </a:defRPr>
            </a:lvl3pPr>
            <a:lvl4pPr>
              <a:buNone/>
              <a:defRPr sz="1125" b="1">
                <a:solidFill>
                  <a:srgbClr val="236D5E"/>
                </a:solidFill>
              </a:defRPr>
            </a:lvl4pPr>
            <a:lvl5pPr>
              <a:buNone/>
              <a:defRPr sz="1125" b="1">
                <a:solidFill>
                  <a:srgbClr val="236D5E"/>
                </a:solidFill>
              </a:defRPr>
            </a:lvl5pPr>
            <a:lvl6pPr>
              <a:buNone/>
              <a:defRPr sz="1125" b="1">
                <a:solidFill>
                  <a:srgbClr val="236D5E"/>
                </a:solidFill>
              </a:defRPr>
            </a:lvl6pPr>
            <a:lvl7pPr>
              <a:buNone/>
              <a:defRPr sz="1125" b="1">
                <a:solidFill>
                  <a:srgbClr val="236D5E"/>
                </a:solidFill>
              </a:defRPr>
            </a:lvl7pPr>
            <a:lvl8pPr>
              <a:buNone/>
              <a:defRPr sz="1125" b="1">
                <a:solidFill>
                  <a:srgbClr val="236D5E"/>
                </a:solidFill>
              </a:defRPr>
            </a:lvl8pPr>
            <a:lvl9pPr>
              <a:buNone/>
              <a:defRPr sz="112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125" b="1">
                <a:solidFill>
                  <a:srgbClr val="236D5E"/>
                </a:solidFill>
              </a:defRPr>
            </a:pPr>
            <a:r>
              <a:rPr sz="1125" b="1">
                <a:solidFill>
                  <a:srgbClr val="236D5E"/>
                </a:solidFill>
              </a:rPr>
              <a:t>이용자 사용설명서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950A2B-DBDF-4DBC-B708-A716C0304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85800"/>
            <a:ext cx="11239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2700" b="1">
                <a:solidFill>
                  <a:srgbClr val="173631"/>
                </a:solidFill>
              </a:defRPr>
            </a:defPPr>
            <a:lvl1pPr>
              <a:buNone/>
              <a:defRPr sz="2700" b="1">
                <a:solidFill>
                  <a:srgbClr val="173631"/>
                </a:solidFill>
              </a:defRPr>
            </a:lvl1pPr>
            <a:lvl2pPr>
              <a:buNone/>
              <a:defRPr sz="2700" b="1">
                <a:solidFill>
                  <a:srgbClr val="173631"/>
                </a:solidFill>
              </a:defRPr>
            </a:lvl2pPr>
            <a:lvl3pPr>
              <a:buNone/>
              <a:defRPr sz="2700" b="1">
                <a:solidFill>
                  <a:srgbClr val="173631"/>
                </a:solidFill>
              </a:defRPr>
            </a:lvl3pPr>
            <a:lvl4pPr>
              <a:buNone/>
              <a:defRPr sz="2700" b="1">
                <a:solidFill>
                  <a:srgbClr val="173631"/>
                </a:solidFill>
              </a:defRPr>
            </a:lvl4pPr>
            <a:lvl5pPr>
              <a:buNone/>
              <a:defRPr sz="2700" b="1">
                <a:solidFill>
                  <a:srgbClr val="173631"/>
                </a:solidFill>
              </a:defRPr>
            </a:lvl5pPr>
            <a:lvl6pPr>
              <a:buNone/>
              <a:defRPr sz="2700" b="1">
                <a:solidFill>
                  <a:srgbClr val="173631"/>
                </a:solidFill>
              </a:defRPr>
            </a:lvl6pPr>
            <a:lvl7pPr>
              <a:buNone/>
              <a:defRPr sz="2700" b="1">
                <a:solidFill>
                  <a:srgbClr val="173631"/>
                </a:solidFill>
              </a:defRPr>
            </a:lvl7pPr>
            <a:lvl8pPr>
              <a:buNone/>
              <a:defRPr sz="2700" b="1">
                <a:solidFill>
                  <a:srgbClr val="173631"/>
                </a:solidFill>
              </a:defRPr>
            </a:lvl8pPr>
            <a:lvl9pPr>
              <a:buNone/>
              <a:defRPr sz="2700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2700" b="1">
                <a:solidFill>
                  <a:srgbClr val="173631"/>
                </a:solidFill>
              </a:defRPr>
            </a:pPr>
            <a:r>
              <a:rPr sz="2700" b="1">
                <a:solidFill>
                  <a:srgbClr val="173631"/>
                </a:solidFill>
              </a:rPr>
              <a:t>이용 방식을 정하고 가입을 완료합니다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FE04E0-9D96-408E-87CD-9C80D41C2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76350"/>
            <a:ext cx="11201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425" b="0">
                <a:solidFill>
                  <a:srgbClr val="5F716D"/>
                </a:solidFill>
              </a:defRPr>
            </a:defPPr>
            <a:lvl1pPr>
              <a:buNone/>
              <a:defRPr sz="1425" b="0">
                <a:solidFill>
                  <a:srgbClr val="5F716D"/>
                </a:solidFill>
              </a:defRPr>
            </a:lvl1pPr>
            <a:lvl2pPr>
              <a:buNone/>
              <a:defRPr sz="1425" b="0">
                <a:solidFill>
                  <a:srgbClr val="5F716D"/>
                </a:solidFill>
              </a:defRPr>
            </a:lvl2pPr>
            <a:lvl3pPr>
              <a:buNone/>
              <a:defRPr sz="1425" b="0">
                <a:solidFill>
                  <a:srgbClr val="5F716D"/>
                </a:solidFill>
              </a:defRPr>
            </a:lvl3pPr>
            <a:lvl4pPr>
              <a:buNone/>
              <a:defRPr sz="1425" b="0">
                <a:solidFill>
                  <a:srgbClr val="5F716D"/>
                </a:solidFill>
              </a:defRPr>
            </a:lvl4pPr>
            <a:lvl5pPr>
              <a:buNone/>
              <a:defRPr sz="1425" b="0">
                <a:solidFill>
                  <a:srgbClr val="5F716D"/>
                </a:solidFill>
              </a:defRPr>
            </a:lvl5pPr>
            <a:lvl6pPr>
              <a:buNone/>
              <a:defRPr sz="1425" b="0">
                <a:solidFill>
                  <a:srgbClr val="5F716D"/>
                </a:solidFill>
              </a:defRPr>
            </a:lvl6pPr>
            <a:lvl7pPr>
              <a:buNone/>
              <a:defRPr sz="1425" b="0">
                <a:solidFill>
                  <a:srgbClr val="5F716D"/>
                </a:solidFill>
              </a:defRPr>
            </a:lvl7pPr>
            <a:lvl8pPr>
              <a:buNone/>
              <a:defRPr sz="1425" b="0">
                <a:solidFill>
                  <a:srgbClr val="5F716D"/>
                </a:solidFill>
              </a:defRPr>
            </a:lvl8pPr>
            <a:lvl9pPr>
              <a:buNone/>
              <a:defRPr sz="1425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425" b="0">
                <a:solidFill>
                  <a:srgbClr val="5F716D"/>
                </a:solidFill>
              </a:defRPr>
            </a:pPr>
            <a:r>
              <a:rPr sz="1425" b="0">
                <a:solidFill>
                  <a:srgbClr val="5F716D"/>
                </a:solidFill>
              </a:rPr>
              <a:t>회원가입 화면의 이용 방식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EC4928-EF25-470A-98D1-7505E406F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341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E0D9"/>
          </a:solidFill>
          <a:ln xmlns:a="http://schemas.openxmlformats.org/drawingml/2006/main" w="0">
            <a:noFill/>
          </a:ln>
        </p:spPr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33C7A9-9FEE-4FB0-8954-0001A5FDC0C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d802f2be2f423a"/>
          <a:stretch xmlns:a="http://schemas.openxmlformats.org/drawingml/2006/main"/>
        </p:blipFill>
        <p:spPr>
          <a:xfrm xmlns:a="http://schemas.openxmlformats.org/drawingml/2006/main">
            <a:off x="721749" y="6467475"/>
            <a:ext cx="804402" cy="20955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63BD07-4028-447A-847C-9987DF940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76450" y="6486525"/>
            <a:ext cx="7143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900" b="0">
                <a:solidFill>
                  <a:srgbClr val="5F716D"/>
                </a:solidFill>
              </a:defRPr>
            </a:defPPr>
            <a:lvl1pPr>
              <a:buNone/>
              <a:defRPr sz="900" b="0">
                <a:solidFill>
                  <a:srgbClr val="5F716D"/>
                </a:solidFill>
              </a:defRPr>
            </a:lvl1pPr>
            <a:lvl2pPr>
              <a:buNone/>
              <a:defRPr sz="900" b="0">
                <a:solidFill>
                  <a:srgbClr val="5F716D"/>
                </a:solidFill>
              </a:defRPr>
            </a:lvl2pPr>
            <a:lvl3pPr>
              <a:buNone/>
              <a:defRPr sz="900" b="0">
                <a:solidFill>
                  <a:srgbClr val="5F716D"/>
                </a:solidFill>
              </a:defRPr>
            </a:lvl3pPr>
            <a:lvl4pPr>
              <a:buNone/>
              <a:defRPr sz="900" b="0">
                <a:solidFill>
                  <a:srgbClr val="5F716D"/>
                </a:solidFill>
              </a:defRPr>
            </a:lvl4pPr>
            <a:lvl5pPr>
              <a:buNone/>
              <a:defRPr sz="900" b="0">
                <a:solidFill>
                  <a:srgbClr val="5F716D"/>
                </a:solidFill>
              </a:defRPr>
            </a:lvl5pPr>
            <a:lvl6pPr>
              <a:buNone/>
              <a:defRPr sz="900" b="0">
                <a:solidFill>
                  <a:srgbClr val="5F716D"/>
                </a:solidFill>
              </a:defRPr>
            </a:lvl6pPr>
            <a:lvl7pPr>
              <a:buNone/>
              <a:defRPr sz="900" b="0">
                <a:solidFill>
                  <a:srgbClr val="5F716D"/>
                </a:solidFill>
              </a:defRPr>
            </a:lvl7pPr>
            <a:lvl8pPr>
              <a:buNone/>
              <a:defRPr sz="900" b="0">
                <a:solidFill>
                  <a:srgbClr val="5F716D"/>
                </a:solidFill>
              </a:defRPr>
            </a:lvl8pPr>
            <a:lvl9pPr>
              <a:buNone/>
              <a:defRPr sz="90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900" b="0">
                <a:solidFill>
                  <a:srgbClr val="5F716D"/>
                </a:solidFill>
              </a:defRPr>
            </a:pPr>
            <a:r>
              <a:rPr sz="900" b="0">
                <a:solidFill>
                  <a:srgbClr val="5F716D"/>
                </a:solidFill>
              </a:rPr>
              <a:t>ESG AI Agent  ·  2026.10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E0AFFA-D9B0-42F6-8470-DEB03DEFF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579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125" b="1">
                <a:solidFill>
                  <a:srgbClr val="236D5E"/>
                </a:solidFill>
              </a:defRPr>
            </a:defPPr>
            <a:lvl1pPr>
              <a:buNone/>
              <a:defRPr sz="1125" b="1">
                <a:solidFill>
                  <a:srgbClr val="236D5E"/>
                </a:solidFill>
              </a:defRPr>
            </a:lvl1pPr>
            <a:lvl2pPr>
              <a:buNone/>
              <a:defRPr sz="1125" b="1">
                <a:solidFill>
                  <a:srgbClr val="236D5E"/>
                </a:solidFill>
              </a:defRPr>
            </a:lvl2pPr>
            <a:lvl3pPr>
              <a:buNone/>
              <a:defRPr sz="1125" b="1">
                <a:solidFill>
                  <a:srgbClr val="236D5E"/>
                </a:solidFill>
              </a:defRPr>
            </a:lvl3pPr>
            <a:lvl4pPr>
              <a:buNone/>
              <a:defRPr sz="1125" b="1">
                <a:solidFill>
                  <a:srgbClr val="236D5E"/>
                </a:solidFill>
              </a:defRPr>
            </a:lvl4pPr>
            <a:lvl5pPr>
              <a:buNone/>
              <a:defRPr sz="1125" b="1">
                <a:solidFill>
                  <a:srgbClr val="236D5E"/>
                </a:solidFill>
              </a:defRPr>
            </a:lvl5pPr>
            <a:lvl6pPr>
              <a:buNone/>
              <a:defRPr sz="1125" b="1">
                <a:solidFill>
                  <a:srgbClr val="236D5E"/>
                </a:solidFill>
              </a:defRPr>
            </a:lvl6pPr>
            <a:lvl7pPr>
              <a:buNone/>
              <a:defRPr sz="1125" b="1">
                <a:solidFill>
                  <a:srgbClr val="236D5E"/>
                </a:solidFill>
              </a:defRPr>
            </a:lvl7pPr>
            <a:lvl8pPr>
              <a:buNone/>
              <a:defRPr sz="1125" b="1">
                <a:solidFill>
                  <a:srgbClr val="236D5E"/>
                </a:solidFill>
              </a:defRPr>
            </a:lvl8pPr>
            <a:lvl9pPr>
              <a:buNone/>
              <a:defRPr sz="112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125" b="1">
                <a:solidFill>
                  <a:srgbClr val="236D5E"/>
                </a:solidFill>
              </a:defRPr>
            </a:pPr>
            <a:r>
              <a:rPr sz="1125" b="1">
                <a:solidFill>
                  <a:srgbClr val="236D5E"/>
                </a:solidFill>
              </a:rPr>
              <a:t>04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F71362-3581-4986-9108-E36FDA369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885950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1">
                <a:solidFill>
                  <a:srgbClr val="236D5E"/>
                </a:solidFill>
              </a:defRPr>
            </a:defPPr>
            <a:lvl1pPr>
              <a:buNone/>
              <a:defRPr sz="1275" b="1">
                <a:solidFill>
                  <a:srgbClr val="236D5E"/>
                </a:solidFill>
              </a:defRPr>
            </a:lvl1pPr>
            <a:lvl2pPr>
              <a:buNone/>
              <a:defRPr sz="1275" b="1">
                <a:solidFill>
                  <a:srgbClr val="236D5E"/>
                </a:solidFill>
              </a:defRPr>
            </a:lvl2pPr>
            <a:lvl3pPr>
              <a:buNone/>
              <a:defRPr sz="1275" b="1">
                <a:solidFill>
                  <a:srgbClr val="236D5E"/>
                </a:solidFill>
              </a:defRPr>
            </a:lvl3pPr>
            <a:lvl4pPr>
              <a:buNone/>
              <a:defRPr sz="1275" b="1">
                <a:solidFill>
                  <a:srgbClr val="236D5E"/>
                </a:solidFill>
              </a:defRPr>
            </a:lvl4pPr>
            <a:lvl5pPr>
              <a:buNone/>
              <a:defRPr sz="1275" b="1">
                <a:solidFill>
                  <a:srgbClr val="236D5E"/>
                </a:solidFill>
              </a:defRPr>
            </a:lvl5pPr>
            <a:lvl6pPr>
              <a:buNone/>
              <a:defRPr sz="1275" b="1">
                <a:solidFill>
                  <a:srgbClr val="236D5E"/>
                </a:solidFill>
              </a:defRPr>
            </a:lvl6pPr>
            <a:lvl7pPr>
              <a:buNone/>
              <a:defRPr sz="1275" b="1">
                <a:solidFill>
                  <a:srgbClr val="236D5E"/>
                </a:solidFill>
              </a:defRPr>
            </a:lvl7pPr>
            <a:lvl8pPr>
              <a:buNone/>
              <a:defRPr sz="1275" b="1">
                <a:solidFill>
                  <a:srgbClr val="236D5E"/>
                </a:solidFill>
              </a:defRPr>
            </a:lvl8pPr>
            <a:lvl9pPr>
              <a:buNone/>
              <a:defRPr sz="127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236D5E"/>
                </a:solidFill>
              </a:defRPr>
            </a:pPr>
            <a:r>
              <a:rPr sz="1275" b="1">
                <a:solidFill>
                  <a:srgbClr val="236D5E"/>
                </a:solidFill>
              </a:rPr>
              <a:t>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0D41A1-6B72-450F-AA36-1968CD3D9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866900"/>
            <a:ext cx="3028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725" b="1">
                <a:solidFill>
                  <a:srgbClr val="173631"/>
                </a:solidFill>
              </a:defRPr>
            </a:defPPr>
            <a:lvl1pPr>
              <a:buNone/>
              <a:defRPr sz="1725" b="1">
                <a:solidFill>
                  <a:srgbClr val="173631"/>
                </a:solidFill>
              </a:defRPr>
            </a:lvl1pPr>
            <a:lvl2pPr>
              <a:buNone/>
              <a:defRPr sz="1725" b="1">
                <a:solidFill>
                  <a:srgbClr val="173631"/>
                </a:solidFill>
              </a:defRPr>
            </a:lvl2pPr>
            <a:lvl3pPr>
              <a:buNone/>
              <a:defRPr sz="1725" b="1">
                <a:solidFill>
                  <a:srgbClr val="173631"/>
                </a:solidFill>
              </a:defRPr>
            </a:lvl3pPr>
            <a:lvl4pPr>
              <a:buNone/>
              <a:defRPr sz="1725" b="1">
                <a:solidFill>
                  <a:srgbClr val="173631"/>
                </a:solidFill>
              </a:defRPr>
            </a:lvl4pPr>
            <a:lvl5pPr>
              <a:buNone/>
              <a:defRPr sz="1725" b="1">
                <a:solidFill>
                  <a:srgbClr val="173631"/>
                </a:solidFill>
              </a:defRPr>
            </a:lvl5pPr>
            <a:lvl6pPr>
              <a:buNone/>
              <a:defRPr sz="1725" b="1">
                <a:solidFill>
                  <a:srgbClr val="173631"/>
                </a:solidFill>
              </a:defRPr>
            </a:lvl6pPr>
            <a:lvl7pPr>
              <a:buNone/>
              <a:defRPr sz="1725" b="1">
                <a:solidFill>
                  <a:srgbClr val="173631"/>
                </a:solidFill>
              </a:defRPr>
            </a:lvl7pPr>
            <a:lvl8pPr>
              <a:buNone/>
              <a:defRPr sz="1725" b="1">
                <a:solidFill>
                  <a:srgbClr val="173631"/>
                </a:solidFill>
              </a:defRPr>
            </a:lvl8pPr>
            <a:lvl9pPr>
              <a:buNone/>
              <a:defRPr sz="1725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173631"/>
                </a:solidFill>
              </a:defRPr>
            </a:pPr>
            <a:r>
              <a:rPr sz="1725" b="1">
                <a:solidFill>
                  <a:srgbClr val="173631"/>
                </a:solidFill>
              </a:rPr>
              <a:t>이용 방식 선택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42AA91A-557D-468B-8A62-C90A33A89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286000"/>
            <a:ext cx="30289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5F716D"/>
                </a:solidFill>
              </a:defRPr>
            </a:defPPr>
            <a:lvl1pPr>
              <a:buNone/>
              <a:defRPr sz="1350" b="0">
                <a:solidFill>
                  <a:srgbClr val="5F716D"/>
                </a:solidFill>
              </a:defRPr>
            </a:lvl1pPr>
            <a:lvl2pPr>
              <a:buNone/>
              <a:defRPr sz="1350" b="0">
                <a:solidFill>
                  <a:srgbClr val="5F716D"/>
                </a:solidFill>
              </a:defRPr>
            </a:lvl2pPr>
            <a:lvl3pPr>
              <a:buNone/>
              <a:defRPr sz="1350" b="0">
                <a:solidFill>
                  <a:srgbClr val="5F716D"/>
                </a:solidFill>
              </a:defRPr>
            </a:lvl3pPr>
            <a:lvl4pPr>
              <a:buNone/>
              <a:defRPr sz="1350" b="0">
                <a:solidFill>
                  <a:srgbClr val="5F716D"/>
                </a:solidFill>
              </a:defRPr>
            </a:lvl4pPr>
            <a:lvl5pPr>
              <a:buNone/>
              <a:defRPr sz="1350" b="0">
                <a:solidFill>
                  <a:srgbClr val="5F716D"/>
                </a:solidFill>
              </a:defRPr>
            </a:lvl5pPr>
            <a:lvl6pPr>
              <a:buNone/>
              <a:defRPr sz="1350" b="0">
                <a:solidFill>
                  <a:srgbClr val="5F716D"/>
                </a:solidFill>
              </a:defRPr>
            </a:lvl6pPr>
            <a:lvl7pPr>
              <a:buNone/>
              <a:defRPr sz="1350" b="0">
                <a:solidFill>
                  <a:srgbClr val="5F716D"/>
                </a:solidFill>
              </a:defRPr>
            </a:lvl7pPr>
            <a:lvl8pPr>
              <a:buNone/>
              <a:defRPr sz="1350" b="0">
                <a:solidFill>
                  <a:srgbClr val="5F716D"/>
                </a:solidFill>
              </a:defRPr>
            </a:lvl8pPr>
            <a:lvl9pPr>
              <a:buNone/>
              <a:defRPr sz="135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5F716D"/>
                </a:solidFill>
              </a:defRPr>
            </a:pPr>
            <a:r>
              <a:rPr sz="1350" b="0">
                <a:solidFill>
                  <a:srgbClr val="5F716D"/>
                </a:solidFill>
              </a:rPr>
              <a:t>개인 회원, 새 그룹 만들기, 초대코드로 그룹 참여 중 하나를 선택합니다.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A2D48B-2FA5-46B7-935E-35339D60A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048000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1">
                <a:solidFill>
                  <a:srgbClr val="236D5E"/>
                </a:solidFill>
              </a:defRPr>
            </a:defPPr>
            <a:lvl1pPr>
              <a:buNone/>
              <a:defRPr sz="1275" b="1">
                <a:solidFill>
                  <a:srgbClr val="236D5E"/>
                </a:solidFill>
              </a:defRPr>
            </a:lvl1pPr>
            <a:lvl2pPr>
              <a:buNone/>
              <a:defRPr sz="1275" b="1">
                <a:solidFill>
                  <a:srgbClr val="236D5E"/>
                </a:solidFill>
              </a:defRPr>
            </a:lvl2pPr>
            <a:lvl3pPr>
              <a:buNone/>
              <a:defRPr sz="1275" b="1">
                <a:solidFill>
                  <a:srgbClr val="236D5E"/>
                </a:solidFill>
              </a:defRPr>
            </a:lvl3pPr>
            <a:lvl4pPr>
              <a:buNone/>
              <a:defRPr sz="1275" b="1">
                <a:solidFill>
                  <a:srgbClr val="236D5E"/>
                </a:solidFill>
              </a:defRPr>
            </a:lvl4pPr>
            <a:lvl5pPr>
              <a:buNone/>
              <a:defRPr sz="1275" b="1">
                <a:solidFill>
                  <a:srgbClr val="236D5E"/>
                </a:solidFill>
              </a:defRPr>
            </a:lvl5pPr>
            <a:lvl6pPr>
              <a:buNone/>
              <a:defRPr sz="1275" b="1">
                <a:solidFill>
                  <a:srgbClr val="236D5E"/>
                </a:solidFill>
              </a:defRPr>
            </a:lvl6pPr>
            <a:lvl7pPr>
              <a:buNone/>
              <a:defRPr sz="1275" b="1">
                <a:solidFill>
                  <a:srgbClr val="236D5E"/>
                </a:solidFill>
              </a:defRPr>
            </a:lvl7pPr>
            <a:lvl8pPr>
              <a:buNone/>
              <a:defRPr sz="1275" b="1">
                <a:solidFill>
                  <a:srgbClr val="236D5E"/>
                </a:solidFill>
              </a:defRPr>
            </a:lvl8pPr>
            <a:lvl9pPr>
              <a:buNone/>
              <a:defRPr sz="127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236D5E"/>
                </a:solidFill>
              </a:defRPr>
            </a:pPr>
            <a:r>
              <a:rPr sz="1275" b="1">
                <a:solidFill>
                  <a:srgbClr val="236D5E"/>
                </a:solidFill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1AB50A8-A04A-4C44-8A20-8184F38E2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028950"/>
            <a:ext cx="3028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725" b="1">
                <a:solidFill>
                  <a:srgbClr val="173631"/>
                </a:solidFill>
              </a:defRPr>
            </a:defPPr>
            <a:lvl1pPr>
              <a:buNone/>
              <a:defRPr sz="1725" b="1">
                <a:solidFill>
                  <a:srgbClr val="173631"/>
                </a:solidFill>
              </a:defRPr>
            </a:lvl1pPr>
            <a:lvl2pPr>
              <a:buNone/>
              <a:defRPr sz="1725" b="1">
                <a:solidFill>
                  <a:srgbClr val="173631"/>
                </a:solidFill>
              </a:defRPr>
            </a:lvl2pPr>
            <a:lvl3pPr>
              <a:buNone/>
              <a:defRPr sz="1725" b="1">
                <a:solidFill>
                  <a:srgbClr val="173631"/>
                </a:solidFill>
              </a:defRPr>
            </a:lvl3pPr>
            <a:lvl4pPr>
              <a:buNone/>
              <a:defRPr sz="1725" b="1">
                <a:solidFill>
                  <a:srgbClr val="173631"/>
                </a:solidFill>
              </a:defRPr>
            </a:lvl4pPr>
            <a:lvl5pPr>
              <a:buNone/>
              <a:defRPr sz="1725" b="1">
                <a:solidFill>
                  <a:srgbClr val="173631"/>
                </a:solidFill>
              </a:defRPr>
            </a:lvl5pPr>
            <a:lvl6pPr>
              <a:buNone/>
              <a:defRPr sz="1725" b="1">
                <a:solidFill>
                  <a:srgbClr val="173631"/>
                </a:solidFill>
              </a:defRPr>
            </a:lvl6pPr>
            <a:lvl7pPr>
              <a:buNone/>
              <a:defRPr sz="1725" b="1">
                <a:solidFill>
                  <a:srgbClr val="173631"/>
                </a:solidFill>
              </a:defRPr>
            </a:lvl7pPr>
            <a:lvl8pPr>
              <a:buNone/>
              <a:defRPr sz="1725" b="1">
                <a:solidFill>
                  <a:srgbClr val="173631"/>
                </a:solidFill>
              </a:defRPr>
            </a:lvl8pPr>
            <a:lvl9pPr>
              <a:buNone/>
              <a:defRPr sz="1725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173631"/>
                </a:solidFill>
              </a:defRPr>
            </a:pPr>
            <a:r>
              <a:rPr sz="1725" b="1">
                <a:solidFill>
                  <a:srgbClr val="173631"/>
                </a:solidFill>
              </a:rPr>
              <a:t>필요한 정보 추가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152B3B-E5E2-4C1A-A092-BA6FCA828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448050"/>
            <a:ext cx="30289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5F716D"/>
                </a:solidFill>
              </a:defRPr>
            </a:defPPr>
            <a:lvl1pPr>
              <a:buNone/>
              <a:defRPr sz="1350" b="0">
                <a:solidFill>
                  <a:srgbClr val="5F716D"/>
                </a:solidFill>
              </a:defRPr>
            </a:lvl1pPr>
            <a:lvl2pPr>
              <a:buNone/>
              <a:defRPr sz="1350" b="0">
                <a:solidFill>
                  <a:srgbClr val="5F716D"/>
                </a:solidFill>
              </a:defRPr>
            </a:lvl2pPr>
            <a:lvl3pPr>
              <a:buNone/>
              <a:defRPr sz="1350" b="0">
                <a:solidFill>
                  <a:srgbClr val="5F716D"/>
                </a:solidFill>
              </a:defRPr>
            </a:lvl3pPr>
            <a:lvl4pPr>
              <a:buNone/>
              <a:defRPr sz="1350" b="0">
                <a:solidFill>
                  <a:srgbClr val="5F716D"/>
                </a:solidFill>
              </a:defRPr>
            </a:lvl4pPr>
            <a:lvl5pPr>
              <a:buNone/>
              <a:defRPr sz="1350" b="0">
                <a:solidFill>
                  <a:srgbClr val="5F716D"/>
                </a:solidFill>
              </a:defRPr>
            </a:lvl5pPr>
            <a:lvl6pPr>
              <a:buNone/>
              <a:defRPr sz="1350" b="0">
                <a:solidFill>
                  <a:srgbClr val="5F716D"/>
                </a:solidFill>
              </a:defRPr>
            </a:lvl6pPr>
            <a:lvl7pPr>
              <a:buNone/>
              <a:defRPr sz="1350" b="0">
                <a:solidFill>
                  <a:srgbClr val="5F716D"/>
                </a:solidFill>
              </a:defRPr>
            </a:lvl7pPr>
            <a:lvl8pPr>
              <a:buNone/>
              <a:defRPr sz="1350" b="0">
                <a:solidFill>
                  <a:srgbClr val="5F716D"/>
                </a:solidFill>
              </a:defRPr>
            </a:lvl8pPr>
            <a:lvl9pPr>
              <a:buNone/>
              <a:defRPr sz="135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5F716D"/>
                </a:solidFill>
              </a:defRPr>
            </a:pPr>
            <a:r>
              <a:rPr sz="1350" b="0">
                <a:solidFill>
                  <a:srgbClr val="5F716D"/>
                </a:solidFill>
              </a:rPr>
              <a:t>새 그룹은 그룹명을, 기존 그룹 참여는 전달받은 초대코드를 입력합니다.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6513BF-26BE-4E7B-8718-36EE9E0EB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210050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1">
                <a:solidFill>
                  <a:srgbClr val="236D5E"/>
                </a:solidFill>
              </a:defRPr>
            </a:defPPr>
            <a:lvl1pPr>
              <a:buNone/>
              <a:defRPr sz="1275" b="1">
                <a:solidFill>
                  <a:srgbClr val="236D5E"/>
                </a:solidFill>
              </a:defRPr>
            </a:lvl1pPr>
            <a:lvl2pPr>
              <a:buNone/>
              <a:defRPr sz="1275" b="1">
                <a:solidFill>
                  <a:srgbClr val="236D5E"/>
                </a:solidFill>
              </a:defRPr>
            </a:lvl2pPr>
            <a:lvl3pPr>
              <a:buNone/>
              <a:defRPr sz="1275" b="1">
                <a:solidFill>
                  <a:srgbClr val="236D5E"/>
                </a:solidFill>
              </a:defRPr>
            </a:lvl3pPr>
            <a:lvl4pPr>
              <a:buNone/>
              <a:defRPr sz="1275" b="1">
                <a:solidFill>
                  <a:srgbClr val="236D5E"/>
                </a:solidFill>
              </a:defRPr>
            </a:lvl4pPr>
            <a:lvl5pPr>
              <a:buNone/>
              <a:defRPr sz="1275" b="1">
                <a:solidFill>
                  <a:srgbClr val="236D5E"/>
                </a:solidFill>
              </a:defRPr>
            </a:lvl5pPr>
            <a:lvl6pPr>
              <a:buNone/>
              <a:defRPr sz="1275" b="1">
                <a:solidFill>
                  <a:srgbClr val="236D5E"/>
                </a:solidFill>
              </a:defRPr>
            </a:lvl6pPr>
            <a:lvl7pPr>
              <a:buNone/>
              <a:defRPr sz="1275" b="1">
                <a:solidFill>
                  <a:srgbClr val="236D5E"/>
                </a:solidFill>
              </a:defRPr>
            </a:lvl7pPr>
            <a:lvl8pPr>
              <a:buNone/>
              <a:defRPr sz="1275" b="1">
                <a:solidFill>
                  <a:srgbClr val="236D5E"/>
                </a:solidFill>
              </a:defRPr>
            </a:lvl8pPr>
            <a:lvl9pPr>
              <a:buNone/>
              <a:defRPr sz="127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236D5E"/>
                </a:solidFill>
              </a:defRPr>
            </a:pPr>
            <a:r>
              <a:rPr sz="1275" b="1">
                <a:solidFill>
                  <a:srgbClr val="236D5E"/>
                </a:solidFill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7CA289E-49B5-4E79-9EB2-D3F67DA3D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191000"/>
            <a:ext cx="3028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725" b="1">
                <a:solidFill>
                  <a:srgbClr val="173631"/>
                </a:solidFill>
              </a:defRPr>
            </a:defPPr>
            <a:lvl1pPr>
              <a:buNone/>
              <a:defRPr sz="1725" b="1">
                <a:solidFill>
                  <a:srgbClr val="173631"/>
                </a:solidFill>
              </a:defRPr>
            </a:lvl1pPr>
            <a:lvl2pPr>
              <a:buNone/>
              <a:defRPr sz="1725" b="1">
                <a:solidFill>
                  <a:srgbClr val="173631"/>
                </a:solidFill>
              </a:defRPr>
            </a:lvl2pPr>
            <a:lvl3pPr>
              <a:buNone/>
              <a:defRPr sz="1725" b="1">
                <a:solidFill>
                  <a:srgbClr val="173631"/>
                </a:solidFill>
              </a:defRPr>
            </a:lvl3pPr>
            <a:lvl4pPr>
              <a:buNone/>
              <a:defRPr sz="1725" b="1">
                <a:solidFill>
                  <a:srgbClr val="173631"/>
                </a:solidFill>
              </a:defRPr>
            </a:lvl4pPr>
            <a:lvl5pPr>
              <a:buNone/>
              <a:defRPr sz="1725" b="1">
                <a:solidFill>
                  <a:srgbClr val="173631"/>
                </a:solidFill>
              </a:defRPr>
            </a:lvl5pPr>
            <a:lvl6pPr>
              <a:buNone/>
              <a:defRPr sz="1725" b="1">
                <a:solidFill>
                  <a:srgbClr val="173631"/>
                </a:solidFill>
              </a:defRPr>
            </a:lvl6pPr>
            <a:lvl7pPr>
              <a:buNone/>
              <a:defRPr sz="1725" b="1">
                <a:solidFill>
                  <a:srgbClr val="173631"/>
                </a:solidFill>
              </a:defRPr>
            </a:lvl7pPr>
            <a:lvl8pPr>
              <a:buNone/>
              <a:defRPr sz="1725" b="1">
                <a:solidFill>
                  <a:srgbClr val="173631"/>
                </a:solidFill>
              </a:defRPr>
            </a:lvl8pPr>
            <a:lvl9pPr>
              <a:buNone/>
              <a:defRPr sz="1725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173631"/>
                </a:solidFill>
              </a:defRPr>
            </a:pPr>
            <a:r>
              <a:rPr sz="1725" b="1">
                <a:solidFill>
                  <a:srgbClr val="173631"/>
                </a:solidFill>
              </a:rPr>
              <a:t>회원가입 완료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9AB3E64-5628-478A-A1A6-B0BE9A5A1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610100"/>
            <a:ext cx="30289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5F716D"/>
                </a:solidFill>
              </a:defRPr>
            </a:defPPr>
            <a:lvl1pPr>
              <a:buNone/>
              <a:defRPr sz="1350" b="0">
                <a:solidFill>
                  <a:srgbClr val="5F716D"/>
                </a:solidFill>
              </a:defRPr>
            </a:lvl1pPr>
            <a:lvl2pPr>
              <a:buNone/>
              <a:defRPr sz="1350" b="0">
                <a:solidFill>
                  <a:srgbClr val="5F716D"/>
                </a:solidFill>
              </a:defRPr>
            </a:lvl2pPr>
            <a:lvl3pPr>
              <a:buNone/>
              <a:defRPr sz="1350" b="0">
                <a:solidFill>
                  <a:srgbClr val="5F716D"/>
                </a:solidFill>
              </a:defRPr>
            </a:lvl3pPr>
            <a:lvl4pPr>
              <a:buNone/>
              <a:defRPr sz="1350" b="0">
                <a:solidFill>
                  <a:srgbClr val="5F716D"/>
                </a:solidFill>
              </a:defRPr>
            </a:lvl4pPr>
            <a:lvl5pPr>
              <a:buNone/>
              <a:defRPr sz="1350" b="0">
                <a:solidFill>
                  <a:srgbClr val="5F716D"/>
                </a:solidFill>
              </a:defRPr>
            </a:lvl5pPr>
            <a:lvl6pPr>
              <a:buNone/>
              <a:defRPr sz="1350" b="0">
                <a:solidFill>
                  <a:srgbClr val="5F716D"/>
                </a:solidFill>
              </a:defRPr>
            </a:lvl6pPr>
            <a:lvl7pPr>
              <a:buNone/>
              <a:defRPr sz="1350" b="0">
                <a:solidFill>
                  <a:srgbClr val="5F716D"/>
                </a:solidFill>
              </a:defRPr>
            </a:lvl7pPr>
            <a:lvl8pPr>
              <a:buNone/>
              <a:defRPr sz="1350" b="0">
                <a:solidFill>
                  <a:srgbClr val="5F716D"/>
                </a:solidFill>
              </a:defRPr>
            </a:lvl8pPr>
            <a:lvl9pPr>
              <a:buNone/>
              <a:defRPr sz="135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5F716D"/>
                </a:solidFill>
              </a:defRPr>
            </a:pPr>
            <a:r>
              <a:rPr sz="1350" b="0">
                <a:solidFill>
                  <a:srgbClr val="5F716D"/>
                </a:solidFill>
              </a:rPr>
              <a:t>회원가입 버튼을 누릅니다. 오류 안내가 있으면 해당 항목을 확인합니다.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F24707-AD96-4B0F-ACA8-F2499EBED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1704975"/>
            <a:ext cx="7410450" cy="421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0D9"/>
            </a:solidFill>
          </a:ln>
        </p:spPr>
      </p:sp>
      <p:pic>
        <p:nvPic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3450A7D-3686-402F-B76E-528D7E9363F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2d679c0c724f85"/>
          <a:srcRect xmlns:a="http://schemas.openxmlformats.org/drawingml/2006/main" l="20500" t="63500" r="20500" b="6500"/>
          <a:stretch xmlns:a="http://schemas.openxmlformats.org/drawingml/2006/main"/>
        </p:blipFill>
        <p:spPr>
          <a:xfrm xmlns:a="http://schemas.openxmlformats.org/drawingml/2006/main">
            <a:off x="4381500" y="2423931"/>
            <a:ext cx="7239000" cy="2772138"/>
          </a:xfrm>
          <a:prstGeom xmlns:a="http://schemas.openxmlformats.org/drawingml/2006/main" prst="rect">
            <a:avLst/>
          </a:prstGeom>
        </p:spPr>
      </p:pic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7ABE76E-A119-492E-9C58-945C50EBC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924550"/>
            <a:ext cx="73914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900" b="0">
                <a:solidFill>
                  <a:srgbClr val="5F716D"/>
                </a:solidFill>
              </a:defRPr>
            </a:defPPr>
            <a:lvl1pPr>
              <a:buNone/>
              <a:defRPr sz="900" b="0">
                <a:solidFill>
                  <a:srgbClr val="5F716D"/>
                </a:solidFill>
              </a:defRPr>
            </a:lvl1pPr>
            <a:lvl2pPr>
              <a:buNone/>
              <a:defRPr sz="900" b="0">
                <a:solidFill>
                  <a:srgbClr val="5F716D"/>
                </a:solidFill>
              </a:defRPr>
            </a:lvl2pPr>
            <a:lvl3pPr>
              <a:buNone/>
              <a:defRPr sz="900" b="0">
                <a:solidFill>
                  <a:srgbClr val="5F716D"/>
                </a:solidFill>
              </a:defRPr>
            </a:lvl3pPr>
            <a:lvl4pPr>
              <a:buNone/>
              <a:defRPr sz="900" b="0">
                <a:solidFill>
                  <a:srgbClr val="5F716D"/>
                </a:solidFill>
              </a:defRPr>
            </a:lvl4pPr>
            <a:lvl5pPr>
              <a:buNone/>
              <a:defRPr sz="900" b="0">
                <a:solidFill>
                  <a:srgbClr val="5F716D"/>
                </a:solidFill>
              </a:defRPr>
            </a:lvl5pPr>
            <a:lvl6pPr>
              <a:buNone/>
              <a:defRPr sz="900" b="0">
                <a:solidFill>
                  <a:srgbClr val="5F716D"/>
                </a:solidFill>
              </a:defRPr>
            </a:lvl6pPr>
            <a:lvl7pPr>
              <a:buNone/>
              <a:defRPr sz="900" b="0">
                <a:solidFill>
                  <a:srgbClr val="5F716D"/>
                </a:solidFill>
              </a:defRPr>
            </a:lvl7pPr>
            <a:lvl8pPr>
              <a:buNone/>
              <a:defRPr sz="900" b="0">
                <a:solidFill>
                  <a:srgbClr val="5F716D"/>
                </a:solidFill>
              </a:defRPr>
            </a:lvl8pPr>
            <a:lvl9pPr>
              <a:buNone/>
              <a:defRPr sz="90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900" b="0">
                <a:solidFill>
                  <a:srgbClr val="5F716D"/>
                </a:solidFill>
              </a:defRPr>
            </a:pPr>
            <a:r>
              <a:rPr sz="900" b="0">
                <a:solidFill>
                  <a:srgbClr val="5F716D"/>
                </a:solidFill>
              </a:rPr>
              <a:t>기존 화면을 바탕으로 재현한 안내 화면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B3F6EE3-8C15-43D3-BB80-51CD510D8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638800"/>
            <a:ext cx="3429000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1">
                <a:solidFill>
                  <a:srgbClr val="236D5E"/>
                </a:solidFill>
              </a:defRPr>
            </a:defPPr>
            <a:lvl1pPr>
              <a:buNone/>
              <a:defRPr sz="1350" b="1">
                <a:solidFill>
                  <a:srgbClr val="236D5E"/>
                </a:solidFill>
              </a:defRPr>
            </a:lvl1pPr>
            <a:lvl2pPr>
              <a:buNone/>
              <a:defRPr sz="1350" b="1">
                <a:solidFill>
                  <a:srgbClr val="236D5E"/>
                </a:solidFill>
              </a:defRPr>
            </a:lvl2pPr>
            <a:lvl3pPr>
              <a:buNone/>
              <a:defRPr sz="1350" b="1">
                <a:solidFill>
                  <a:srgbClr val="236D5E"/>
                </a:solidFill>
              </a:defRPr>
            </a:lvl3pPr>
            <a:lvl4pPr>
              <a:buNone/>
              <a:defRPr sz="1350" b="1">
                <a:solidFill>
                  <a:srgbClr val="236D5E"/>
                </a:solidFill>
              </a:defRPr>
            </a:lvl4pPr>
            <a:lvl5pPr>
              <a:buNone/>
              <a:defRPr sz="1350" b="1">
                <a:solidFill>
                  <a:srgbClr val="236D5E"/>
                </a:solidFill>
              </a:defRPr>
            </a:lvl5pPr>
            <a:lvl6pPr>
              <a:buNone/>
              <a:defRPr sz="1350" b="1">
                <a:solidFill>
                  <a:srgbClr val="236D5E"/>
                </a:solidFill>
              </a:defRPr>
            </a:lvl6pPr>
            <a:lvl7pPr>
              <a:buNone/>
              <a:defRPr sz="1350" b="1">
                <a:solidFill>
                  <a:srgbClr val="236D5E"/>
                </a:solidFill>
              </a:defRPr>
            </a:lvl7pPr>
            <a:lvl8pPr>
              <a:buNone/>
              <a:defRPr sz="1350" b="1">
                <a:solidFill>
                  <a:srgbClr val="236D5E"/>
                </a:solidFill>
              </a:defRPr>
            </a:lvl8pPr>
            <a:lvl9pPr>
              <a:buNone/>
              <a:defRPr sz="1350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350" b="1">
                <a:solidFill>
                  <a:srgbClr val="236D5E"/>
                </a:solidFill>
              </a:defRPr>
            </a:pPr>
            <a:r>
              <a:rPr sz="1350" b="1">
                <a:solidFill>
                  <a:srgbClr val="236D5E"/>
                </a:solidFill>
              </a:rPr>
              <a:t>초대코드가 없다면 그룹 소유자에게</a:t>
            </a:r>
          </a:p>
          <a:p xmlns:a="http://schemas.openxmlformats.org/drawingml/2006/main">
            <a:pPr>
              <a:buNone/>
              <a:defRPr sz="1350" b="1">
                <a:solidFill>
                  <a:srgbClr val="236D5E"/>
                </a:solidFill>
              </a:defRPr>
            </a:pPr>
            <a:r>
              <a:rPr sz="1350" b="1">
                <a:solidFill>
                  <a:srgbClr val="236D5E"/>
                </a:solidFill>
              </a:rPr>
              <a:t>새 코드를 요청해 주세요.</a:t>
            </a:r>
          </a:p>
        </p:txBody>
      </p:sp>
    </p:spTree>
    <p:extLst>
      <p:ext uri="{BB962C8B-B14F-4D97-AF65-F5344CB8AC3E}">
        <p14:creationId xmlns:p14="http://schemas.microsoft.com/office/powerpoint/2010/main" val="169792284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6F8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7C733D-2535-40CE-8E06-781D58E78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125" b="1">
                <a:solidFill>
                  <a:srgbClr val="236D5E"/>
                </a:solidFill>
              </a:defRPr>
            </a:defPPr>
            <a:lvl1pPr>
              <a:buNone/>
              <a:defRPr sz="1125" b="1">
                <a:solidFill>
                  <a:srgbClr val="236D5E"/>
                </a:solidFill>
              </a:defRPr>
            </a:lvl1pPr>
            <a:lvl2pPr>
              <a:buNone/>
              <a:defRPr sz="1125" b="1">
                <a:solidFill>
                  <a:srgbClr val="236D5E"/>
                </a:solidFill>
              </a:defRPr>
            </a:lvl2pPr>
            <a:lvl3pPr>
              <a:buNone/>
              <a:defRPr sz="1125" b="1">
                <a:solidFill>
                  <a:srgbClr val="236D5E"/>
                </a:solidFill>
              </a:defRPr>
            </a:lvl3pPr>
            <a:lvl4pPr>
              <a:buNone/>
              <a:defRPr sz="1125" b="1">
                <a:solidFill>
                  <a:srgbClr val="236D5E"/>
                </a:solidFill>
              </a:defRPr>
            </a:lvl4pPr>
            <a:lvl5pPr>
              <a:buNone/>
              <a:defRPr sz="1125" b="1">
                <a:solidFill>
                  <a:srgbClr val="236D5E"/>
                </a:solidFill>
              </a:defRPr>
            </a:lvl5pPr>
            <a:lvl6pPr>
              <a:buNone/>
              <a:defRPr sz="1125" b="1">
                <a:solidFill>
                  <a:srgbClr val="236D5E"/>
                </a:solidFill>
              </a:defRPr>
            </a:lvl6pPr>
            <a:lvl7pPr>
              <a:buNone/>
              <a:defRPr sz="1125" b="1">
                <a:solidFill>
                  <a:srgbClr val="236D5E"/>
                </a:solidFill>
              </a:defRPr>
            </a:lvl7pPr>
            <a:lvl8pPr>
              <a:buNone/>
              <a:defRPr sz="1125" b="1">
                <a:solidFill>
                  <a:srgbClr val="236D5E"/>
                </a:solidFill>
              </a:defRPr>
            </a:lvl8pPr>
            <a:lvl9pPr>
              <a:buNone/>
              <a:defRPr sz="112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125" b="1">
                <a:solidFill>
                  <a:srgbClr val="236D5E"/>
                </a:solidFill>
              </a:defRPr>
            </a:pPr>
            <a:r>
              <a:rPr sz="1125" b="1">
                <a:solidFill>
                  <a:srgbClr val="236D5E"/>
                </a:solidFill>
              </a:rPr>
              <a:t>이용자 사용설명서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39DA27-A4A3-4A61-BE49-380CC637F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85800"/>
            <a:ext cx="11239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2700" b="1">
                <a:solidFill>
                  <a:srgbClr val="173631"/>
                </a:solidFill>
              </a:defRPr>
            </a:defPPr>
            <a:lvl1pPr>
              <a:buNone/>
              <a:defRPr sz="2700" b="1">
                <a:solidFill>
                  <a:srgbClr val="173631"/>
                </a:solidFill>
              </a:defRPr>
            </a:lvl1pPr>
            <a:lvl2pPr>
              <a:buNone/>
              <a:defRPr sz="2700" b="1">
                <a:solidFill>
                  <a:srgbClr val="173631"/>
                </a:solidFill>
              </a:defRPr>
            </a:lvl2pPr>
            <a:lvl3pPr>
              <a:buNone/>
              <a:defRPr sz="2700" b="1">
                <a:solidFill>
                  <a:srgbClr val="173631"/>
                </a:solidFill>
              </a:defRPr>
            </a:lvl3pPr>
            <a:lvl4pPr>
              <a:buNone/>
              <a:defRPr sz="2700" b="1">
                <a:solidFill>
                  <a:srgbClr val="173631"/>
                </a:solidFill>
              </a:defRPr>
            </a:lvl4pPr>
            <a:lvl5pPr>
              <a:buNone/>
              <a:defRPr sz="2700" b="1">
                <a:solidFill>
                  <a:srgbClr val="173631"/>
                </a:solidFill>
              </a:defRPr>
            </a:lvl5pPr>
            <a:lvl6pPr>
              <a:buNone/>
              <a:defRPr sz="2700" b="1">
                <a:solidFill>
                  <a:srgbClr val="173631"/>
                </a:solidFill>
              </a:defRPr>
            </a:lvl6pPr>
            <a:lvl7pPr>
              <a:buNone/>
              <a:defRPr sz="2700" b="1">
                <a:solidFill>
                  <a:srgbClr val="173631"/>
                </a:solidFill>
              </a:defRPr>
            </a:lvl7pPr>
            <a:lvl8pPr>
              <a:buNone/>
              <a:defRPr sz="2700" b="1">
                <a:solidFill>
                  <a:srgbClr val="173631"/>
                </a:solidFill>
              </a:defRPr>
            </a:lvl8pPr>
            <a:lvl9pPr>
              <a:buNone/>
              <a:defRPr sz="2700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2700" b="1">
                <a:solidFill>
                  <a:srgbClr val="173631"/>
                </a:solidFill>
              </a:defRPr>
            </a:pPr>
            <a:r>
              <a:rPr sz="2700" b="1">
                <a:solidFill>
                  <a:srgbClr val="173631"/>
                </a:solidFill>
              </a:rPr>
              <a:t>가입한 아이디로 로그인합니다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542F81-1C80-4F52-9B79-5FE0B550F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76350"/>
            <a:ext cx="11201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425" b="0">
                <a:solidFill>
                  <a:srgbClr val="5F716D"/>
                </a:solidFill>
              </a:defRPr>
            </a:defPPr>
            <a:lvl1pPr>
              <a:buNone/>
              <a:defRPr sz="1425" b="0">
                <a:solidFill>
                  <a:srgbClr val="5F716D"/>
                </a:solidFill>
              </a:defRPr>
            </a:lvl1pPr>
            <a:lvl2pPr>
              <a:buNone/>
              <a:defRPr sz="1425" b="0">
                <a:solidFill>
                  <a:srgbClr val="5F716D"/>
                </a:solidFill>
              </a:defRPr>
            </a:lvl2pPr>
            <a:lvl3pPr>
              <a:buNone/>
              <a:defRPr sz="1425" b="0">
                <a:solidFill>
                  <a:srgbClr val="5F716D"/>
                </a:solidFill>
              </a:defRPr>
            </a:lvl3pPr>
            <a:lvl4pPr>
              <a:buNone/>
              <a:defRPr sz="1425" b="0">
                <a:solidFill>
                  <a:srgbClr val="5F716D"/>
                </a:solidFill>
              </a:defRPr>
            </a:lvl4pPr>
            <a:lvl5pPr>
              <a:buNone/>
              <a:defRPr sz="1425" b="0">
                <a:solidFill>
                  <a:srgbClr val="5F716D"/>
                </a:solidFill>
              </a:defRPr>
            </a:lvl5pPr>
            <a:lvl6pPr>
              <a:buNone/>
              <a:defRPr sz="1425" b="0">
                <a:solidFill>
                  <a:srgbClr val="5F716D"/>
                </a:solidFill>
              </a:defRPr>
            </a:lvl6pPr>
            <a:lvl7pPr>
              <a:buNone/>
              <a:defRPr sz="1425" b="0">
                <a:solidFill>
                  <a:srgbClr val="5F716D"/>
                </a:solidFill>
              </a:defRPr>
            </a:lvl7pPr>
            <a:lvl8pPr>
              <a:buNone/>
              <a:defRPr sz="1425" b="0">
                <a:solidFill>
                  <a:srgbClr val="5F716D"/>
                </a:solidFill>
              </a:defRPr>
            </a:lvl8pPr>
            <a:lvl9pPr>
              <a:buNone/>
              <a:defRPr sz="1425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425" b="0">
                <a:solidFill>
                  <a:srgbClr val="5F716D"/>
                </a:solidFill>
              </a:defRPr>
            </a:pPr>
            <a:r>
              <a:rPr sz="1425" b="0">
                <a:solidFill>
                  <a:srgbClr val="5F716D"/>
                </a:solidFill>
              </a:rPr>
              <a:t>로그인 화면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AE7A06-4DF5-42CE-B61E-0C138DB10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341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E0D9"/>
          </a:solidFill>
          <a:ln xmlns:a="http://schemas.openxmlformats.org/drawingml/2006/main" w="0">
            <a:noFill/>
          </a:ln>
        </p:spPr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E70037-3485-4D6C-868D-3922BE0D054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d6bce874a64fc7"/>
          <a:stretch xmlns:a="http://schemas.openxmlformats.org/drawingml/2006/main"/>
        </p:blipFill>
        <p:spPr>
          <a:xfrm xmlns:a="http://schemas.openxmlformats.org/drawingml/2006/main">
            <a:off x="721749" y="6467475"/>
            <a:ext cx="804402" cy="20955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491ACB-2AE9-48CA-9665-1C266C635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76450" y="6486525"/>
            <a:ext cx="7143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900" b="0">
                <a:solidFill>
                  <a:srgbClr val="5F716D"/>
                </a:solidFill>
              </a:defRPr>
            </a:defPPr>
            <a:lvl1pPr>
              <a:buNone/>
              <a:defRPr sz="900" b="0">
                <a:solidFill>
                  <a:srgbClr val="5F716D"/>
                </a:solidFill>
              </a:defRPr>
            </a:lvl1pPr>
            <a:lvl2pPr>
              <a:buNone/>
              <a:defRPr sz="900" b="0">
                <a:solidFill>
                  <a:srgbClr val="5F716D"/>
                </a:solidFill>
              </a:defRPr>
            </a:lvl2pPr>
            <a:lvl3pPr>
              <a:buNone/>
              <a:defRPr sz="900" b="0">
                <a:solidFill>
                  <a:srgbClr val="5F716D"/>
                </a:solidFill>
              </a:defRPr>
            </a:lvl3pPr>
            <a:lvl4pPr>
              <a:buNone/>
              <a:defRPr sz="900" b="0">
                <a:solidFill>
                  <a:srgbClr val="5F716D"/>
                </a:solidFill>
              </a:defRPr>
            </a:lvl4pPr>
            <a:lvl5pPr>
              <a:buNone/>
              <a:defRPr sz="900" b="0">
                <a:solidFill>
                  <a:srgbClr val="5F716D"/>
                </a:solidFill>
              </a:defRPr>
            </a:lvl5pPr>
            <a:lvl6pPr>
              <a:buNone/>
              <a:defRPr sz="900" b="0">
                <a:solidFill>
                  <a:srgbClr val="5F716D"/>
                </a:solidFill>
              </a:defRPr>
            </a:lvl6pPr>
            <a:lvl7pPr>
              <a:buNone/>
              <a:defRPr sz="900" b="0">
                <a:solidFill>
                  <a:srgbClr val="5F716D"/>
                </a:solidFill>
              </a:defRPr>
            </a:lvl7pPr>
            <a:lvl8pPr>
              <a:buNone/>
              <a:defRPr sz="900" b="0">
                <a:solidFill>
                  <a:srgbClr val="5F716D"/>
                </a:solidFill>
              </a:defRPr>
            </a:lvl8pPr>
            <a:lvl9pPr>
              <a:buNone/>
              <a:defRPr sz="90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900" b="0">
                <a:solidFill>
                  <a:srgbClr val="5F716D"/>
                </a:solidFill>
              </a:defRPr>
            </a:pPr>
            <a:r>
              <a:rPr sz="900" b="0">
                <a:solidFill>
                  <a:srgbClr val="5F716D"/>
                </a:solidFill>
              </a:rPr>
              <a:t>ESG AI Agent  ·  2026.10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65E596-EFFF-4992-B94C-0FD2A8C0B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579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125" b="1">
                <a:solidFill>
                  <a:srgbClr val="236D5E"/>
                </a:solidFill>
              </a:defRPr>
            </a:defPPr>
            <a:lvl1pPr>
              <a:buNone/>
              <a:defRPr sz="1125" b="1">
                <a:solidFill>
                  <a:srgbClr val="236D5E"/>
                </a:solidFill>
              </a:defRPr>
            </a:lvl1pPr>
            <a:lvl2pPr>
              <a:buNone/>
              <a:defRPr sz="1125" b="1">
                <a:solidFill>
                  <a:srgbClr val="236D5E"/>
                </a:solidFill>
              </a:defRPr>
            </a:lvl2pPr>
            <a:lvl3pPr>
              <a:buNone/>
              <a:defRPr sz="1125" b="1">
                <a:solidFill>
                  <a:srgbClr val="236D5E"/>
                </a:solidFill>
              </a:defRPr>
            </a:lvl3pPr>
            <a:lvl4pPr>
              <a:buNone/>
              <a:defRPr sz="1125" b="1">
                <a:solidFill>
                  <a:srgbClr val="236D5E"/>
                </a:solidFill>
              </a:defRPr>
            </a:lvl4pPr>
            <a:lvl5pPr>
              <a:buNone/>
              <a:defRPr sz="1125" b="1">
                <a:solidFill>
                  <a:srgbClr val="236D5E"/>
                </a:solidFill>
              </a:defRPr>
            </a:lvl5pPr>
            <a:lvl6pPr>
              <a:buNone/>
              <a:defRPr sz="1125" b="1">
                <a:solidFill>
                  <a:srgbClr val="236D5E"/>
                </a:solidFill>
              </a:defRPr>
            </a:lvl6pPr>
            <a:lvl7pPr>
              <a:buNone/>
              <a:defRPr sz="1125" b="1">
                <a:solidFill>
                  <a:srgbClr val="236D5E"/>
                </a:solidFill>
              </a:defRPr>
            </a:lvl7pPr>
            <a:lvl8pPr>
              <a:buNone/>
              <a:defRPr sz="1125" b="1">
                <a:solidFill>
                  <a:srgbClr val="236D5E"/>
                </a:solidFill>
              </a:defRPr>
            </a:lvl8pPr>
            <a:lvl9pPr>
              <a:buNone/>
              <a:defRPr sz="112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125" b="1">
                <a:solidFill>
                  <a:srgbClr val="236D5E"/>
                </a:solidFill>
              </a:defRPr>
            </a:pPr>
            <a:r>
              <a:rPr sz="1125" b="1">
                <a:solidFill>
                  <a:srgbClr val="236D5E"/>
                </a:solidFill>
              </a:rPr>
              <a:t>05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124D84-0B2A-4ED0-948A-527FBE619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885950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1">
                <a:solidFill>
                  <a:srgbClr val="236D5E"/>
                </a:solidFill>
              </a:defRPr>
            </a:defPPr>
            <a:lvl1pPr>
              <a:buNone/>
              <a:defRPr sz="1275" b="1">
                <a:solidFill>
                  <a:srgbClr val="236D5E"/>
                </a:solidFill>
              </a:defRPr>
            </a:lvl1pPr>
            <a:lvl2pPr>
              <a:buNone/>
              <a:defRPr sz="1275" b="1">
                <a:solidFill>
                  <a:srgbClr val="236D5E"/>
                </a:solidFill>
              </a:defRPr>
            </a:lvl2pPr>
            <a:lvl3pPr>
              <a:buNone/>
              <a:defRPr sz="1275" b="1">
                <a:solidFill>
                  <a:srgbClr val="236D5E"/>
                </a:solidFill>
              </a:defRPr>
            </a:lvl3pPr>
            <a:lvl4pPr>
              <a:buNone/>
              <a:defRPr sz="1275" b="1">
                <a:solidFill>
                  <a:srgbClr val="236D5E"/>
                </a:solidFill>
              </a:defRPr>
            </a:lvl4pPr>
            <a:lvl5pPr>
              <a:buNone/>
              <a:defRPr sz="1275" b="1">
                <a:solidFill>
                  <a:srgbClr val="236D5E"/>
                </a:solidFill>
              </a:defRPr>
            </a:lvl5pPr>
            <a:lvl6pPr>
              <a:buNone/>
              <a:defRPr sz="1275" b="1">
                <a:solidFill>
                  <a:srgbClr val="236D5E"/>
                </a:solidFill>
              </a:defRPr>
            </a:lvl6pPr>
            <a:lvl7pPr>
              <a:buNone/>
              <a:defRPr sz="1275" b="1">
                <a:solidFill>
                  <a:srgbClr val="236D5E"/>
                </a:solidFill>
              </a:defRPr>
            </a:lvl7pPr>
            <a:lvl8pPr>
              <a:buNone/>
              <a:defRPr sz="1275" b="1">
                <a:solidFill>
                  <a:srgbClr val="236D5E"/>
                </a:solidFill>
              </a:defRPr>
            </a:lvl8pPr>
            <a:lvl9pPr>
              <a:buNone/>
              <a:defRPr sz="127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236D5E"/>
                </a:solidFill>
              </a:defRPr>
            </a:pPr>
            <a:r>
              <a:rPr sz="1275" b="1">
                <a:solidFill>
                  <a:srgbClr val="236D5E"/>
                </a:solidFill>
              </a:rPr>
              <a:t>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466342-84AE-42CD-B745-BC18F5924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866900"/>
            <a:ext cx="3028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725" b="1">
                <a:solidFill>
                  <a:srgbClr val="173631"/>
                </a:solidFill>
              </a:defRPr>
            </a:defPPr>
            <a:lvl1pPr>
              <a:buNone/>
              <a:defRPr sz="1725" b="1">
                <a:solidFill>
                  <a:srgbClr val="173631"/>
                </a:solidFill>
              </a:defRPr>
            </a:lvl1pPr>
            <a:lvl2pPr>
              <a:buNone/>
              <a:defRPr sz="1725" b="1">
                <a:solidFill>
                  <a:srgbClr val="173631"/>
                </a:solidFill>
              </a:defRPr>
            </a:lvl2pPr>
            <a:lvl3pPr>
              <a:buNone/>
              <a:defRPr sz="1725" b="1">
                <a:solidFill>
                  <a:srgbClr val="173631"/>
                </a:solidFill>
              </a:defRPr>
            </a:lvl3pPr>
            <a:lvl4pPr>
              <a:buNone/>
              <a:defRPr sz="1725" b="1">
                <a:solidFill>
                  <a:srgbClr val="173631"/>
                </a:solidFill>
              </a:defRPr>
            </a:lvl4pPr>
            <a:lvl5pPr>
              <a:buNone/>
              <a:defRPr sz="1725" b="1">
                <a:solidFill>
                  <a:srgbClr val="173631"/>
                </a:solidFill>
              </a:defRPr>
            </a:lvl5pPr>
            <a:lvl6pPr>
              <a:buNone/>
              <a:defRPr sz="1725" b="1">
                <a:solidFill>
                  <a:srgbClr val="173631"/>
                </a:solidFill>
              </a:defRPr>
            </a:lvl6pPr>
            <a:lvl7pPr>
              <a:buNone/>
              <a:defRPr sz="1725" b="1">
                <a:solidFill>
                  <a:srgbClr val="173631"/>
                </a:solidFill>
              </a:defRPr>
            </a:lvl7pPr>
            <a:lvl8pPr>
              <a:buNone/>
              <a:defRPr sz="1725" b="1">
                <a:solidFill>
                  <a:srgbClr val="173631"/>
                </a:solidFill>
              </a:defRPr>
            </a:lvl8pPr>
            <a:lvl9pPr>
              <a:buNone/>
              <a:defRPr sz="1725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173631"/>
                </a:solidFill>
              </a:defRPr>
            </a:pPr>
            <a:r>
              <a:rPr sz="1725" b="1">
                <a:solidFill>
                  <a:srgbClr val="173631"/>
                </a:solidFill>
              </a:rPr>
              <a:t>아이디 입력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EA95B3-AA15-4F41-8696-7D667AAFA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286000"/>
            <a:ext cx="30289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5F716D"/>
                </a:solidFill>
              </a:defRPr>
            </a:defPPr>
            <a:lvl1pPr>
              <a:buNone/>
              <a:defRPr sz="1350" b="0">
                <a:solidFill>
                  <a:srgbClr val="5F716D"/>
                </a:solidFill>
              </a:defRPr>
            </a:lvl1pPr>
            <a:lvl2pPr>
              <a:buNone/>
              <a:defRPr sz="1350" b="0">
                <a:solidFill>
                  <a:srgbClr val="5F716D"/>
                </a:solidFill>
              </a:defRPr>
            </a:lvl2pPr>
            <a:lvl3pPr>
              <a:buNone/>
              <a:defRPr sz="1350" b="0">
                <a:solidFill>
                  <a:srgbClr val="5F716D"/>
                </a:solidFill>
              </a:defRPr>
            </a:lvl3pPr>
            <a:lvl4pPr>
              <a:buNone/>
              <a:defRPr sz="1350" b="0">
                <a:solidFill>
                  <a:srgbClr val="5F716D"/>
                </a:solidFill>
              </a:defRPr>
            </a:lvl4pPr>
            <a:lvl5pPr>
              <a:buNone/>
              <a:defRPr sz="1350" b="0">
                <a:solidFill>
                  <a:srgbClr val="5F716D"/>
                </a:solidFill>
              </a:defRPr>
            </a:lvl5pPr>
            <a:lvl6pPr>
              <a:buNone/>
              <a:defRPr sz="1350" b="0">
                <a:solidFill>
                  <a:srgbClr val="5F716D"/>
                </a:solidFill>
              </a:defRPr>
            </a:lvl6pPr>
            <a:lvl7pPr>
              <a:buNone/>
              <a:defRPr sz="1350" b="0">
                <a:solidFill>
                  <a:srgbClr val="5F716D"/>
                </a:solidFill>
              </a:defRPr>
            </a:lvl7pPr>
            <a:lvl8pPr>
              <a:buNone/>
              <a:defRPr sz="1350" b="0">
                <a:solidFill>
                  <a:srgbClr val="5F716D"/>
                </a:solidFill>
              </a:defRPr>
            </a:lvl8pPr>
            <a:lvl9pPr>
              <a:buNone/>
              <a:defRPr sz="135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5F716D"/>
                </a:solidFill>
              </a:defRPr>
            </a:pPr>
            <a:r>
              <a:rPr sz="1350" b="0">
                <a:solidFill>
                  <a:srgbClr val="5F716D"/>
                </a:solidFill>
              </a:rPr>
              <a:t>연락용 이메일 대신 회원가입 때 정한 아이디를 입력합니다.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F220E9-F1A6-44DF-8088-678641D30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048000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1">
                <a:solidFill>
                  <a:srgbClr val="236D5E"/>
                </a:solidFill>
              </a:defRPr>
            </a:defPPr>
            <a:lvl1pPr>
              <a:buNone/>
              <a:defRPr sz="1275" b="1">
                <a:solidFill>
                  <a:srgbClr val="236D5E"/>
                </a:solidFill>
              </a:defRPr>
            </a:lvl1pPr>
            <a:lvl2pPr>
              <a:buNone/>
              <a:defRPr sz="1275" b="1">
                <a:solidFill>
                  <a:srgbClr val="236D5E"/>
                </a:solidFill>
              </a:defRPr>
            </a:lvl2pPr>
            <a:lvl3pPr>
              <a:buNone/>
              <a:defRPr sz="1275" b="1">
                <a:solidFill>
                  <a:srgbClr val="236D5E"/>
                </a:solidFill>
              </a:defRPr>
            </a:lvl3pPr>
            <a:lvl4pPr>
              <a:buNone/>
              <a:defRPr sz="1275" b="1">
                <a:solidFill>
                  <a:srgbClr val="236D5E"/>
                </a:solidFill>
              </a:defRPr>
            </a:lvl4pPr>
            <a:lvl5pPr>
              <a:buNone/>
              <a:defRPr sz="1275" b="1">
                <a:solidFill>
                  <a:srgbClr val="236D5E"/>
                </a:solidFill>
              </a:defRPr>
            </a:lvl5pPr>
            <a:lvl6pPr>
              <a:buNone/>
              <a:defRPr sz="1275" b="1">
                <a:solidFill>
                  <a:srgbClr val="236D5E"/>
                </a:solidFill>
              </a:defRPr>
            </a:lvl6pPr>
            <a:lvl7pPr>
              <a:buNone/>
              <a:defRPr sz="1275" b="1">
                <a:solidFill>
                  <a:srgbClr val="236D5E"/>
                </a:solidFill>
              </a:defRPr>
            </a:lvl7pPr>
            <a:lvl8pPr>
              <a:buNone/>
              <a:defRPr sz="1275" b="1">
                <a:solidFill>
                  <a:srgbClr val="236D5E"/>
                </a:solidFill>
              </a:defRPr>
            </a:lvl8pPr>
            <a:lvl9pPr>
              <a:buNone/>
              <a:defRPr sz="127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236D5E"/>
                </a:solidFill>
              </a:defRPr>
            </a:pPr>
            <a:r>
              <a:rPr sz="1275" b="1">
                <a:solidFill>
                  <a:srgbClr val="236D5E"/>
                </a:solidFill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DC2C43-D5C6-4B71-B9D9-C07485817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028950"/>
            <a:ext cx="3028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725" b="1">
                <a:solidFill>
                  <a:srgbClr val="173631"/>
                </a:solidFill>
              </a:defRPr>
            </a:defPPr>
            <a:lvl1pPr>
              <a:buNone/>
              <a:defRPr sz="1725" b="1">
                <a:solidFill>
                  <a:srgbClr val="173631"/>
                </a:solidFill>
              </a:defRPr>
            </a:lvl1pPr>
            <a:lvl2pPr>
              <a:buNone/>
              <a:defRPr sz="1725" b="1">
                <a:solidFill>
                  <a:srgbClr val="173631"/>
                </a:solidFill>
              </a:defRPr>
            </a:lvl2pPr>
            <a:lvl3pPr>
              <a:buNone/>
              <a:defRPr sz="1725" b="1">
                <a:solidFill>
                  <a:srgbClr val="173631"/>
                </a:solidFill>
              </a:defRPr>
            </a:lvl3pPr>
            <a:lvl4pPr>
              <a:buNone/>
              <a:defRPr sz="1725" b="1">
                <a:solidFill>
                  <a:srgbClr val="173631"/>
                </a:solidFill>
              </a:defRPr>
            </a:lvl4pPr>
            <a:lvl5pPr>
              <a:buNone/>
              <a:defRPr sz="1725" b="1">
                <a:solidFill>
                  <a:srgbClr val="173631"/>
                </a:solidFill>
              </a:defRPr>
            </a:lvl5pPr>
            <a:lvl6pPr>
              <a:buNone/>
              <a:defRPr sz="1725" b="1">
                <a:solidFill>
                  <a:srgbClr val="173631"/>
                </a:solidFill>
              </a:defRPr>
            </a:lvl6pPr>
            <a:lvl7pPr>
              <a:buNone/>
              <a:defRPr sz="1725" b="1">
                <a:solidFill>
                  <a:srgbClr val="173631"/>
                </a:solidFill>
              </a:defRPr>
            </a:lvl7pPr>
            <a:lvl8pPr>
              <a:buNone/>
              <a:defRPr sz="1725" b="1">
                <a:solidFill>
                  <a:srgbClr val="173631"/>
                </a:solidFill>
              </a:defRPr>
            </a:lvl8pPr>
            <a:lvl9pPr>
              <a:buNone/>
              <a:defRPr sz="1725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173631"/>
                </a:solidFill>
              </a:defRPr>
            </a:pPr>
            <a:r>
              <a:rPr sz="1725" b="1">
                <a:solidFill>
                  <a:srgbClr val="173631"/>
                </a:solidFill>
              </a:rPr>
              <a:t>비밀번호 입력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90BFB4-0975-4977-80EF-A5F4EA668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448050"/>
            <a:ext cx="30289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5F716D"/>
                </a:solidFill>
              </a:defRPr>
            </a:defPPr>
            <a:lvl1pPr>
              <a:buNone/>
              <a:defRPr sz="1350" b="0">
                <a:solidFill>
                  <a:srgbClr val="5F716D"/>
                </a:solidFill>
              </a:defRPr>
            </a:lvl1pPr>
            <a:lvl2pPr>
              <a:buNone/>
              <a:defRPr sz="1350" b="0">
                <a:solidFill>
                  <a:srgbClr val="5F716D"/>
                </a:solidFill>
              </a:defRPr>
            </a:lvl2pPr>
            <a:lvl3pPr>
              <a:buNone/>
              <a:defRPr sz="1350" b="0">
                <a:solidFill>
                  <a:srgbClr val="5F716D"/>
                </a:solidFill>
              </a:defRPr>
            </a:lvl3pPr>
            <a:lvl4pPr>
              <a:buNone/>
              <a:defRPr sz="1350" b="0">
                <a:solidFill>
                  <a:srgbClr val="5F716D"/>
                </a:solidFill>
              </a:defRPr>
            </a:lvl4pPr>
            <a:lvl5pPr>
              <a:buNone/>
              <a:defRPr sz="1350" b="0">
                <a:solidFill>
                  <a:srgbClr val="5F716D"/>
                </a:solidFill>
              </a:defRPr>
            </a:lvl5pPr>
            <a:lvl6pPr>
              <a:buNone/>
              <a:defRPr sz="1350" b="0">
                <a:solidFill>
                  <a:srgbClr val="5F716D"/>
                </a:solidFill>
              </a:defRPr>
            </a:lvl6pPr>
            <a:lvl7pPr>
              <a:buNone/>
              <a:defRPr sz="1350" b="0">
                <a:solidFill>
                  <a:srgbClr val="5F716D"/>
                </a:solidFill>
              </a:defRPr>
            </a:lvl7pPr>
            <a:lvl8pPr>
              <a:buNone/>
              <a:defRPr sz="1350" b="0">
                <a:solidFill>
                  <a:srgbClr val="5F716D"/>
                </a:solidFill>
              </a:defRPr>
            </a:lvl8pPr>
            <a:lvl9pPr>
              <a:buNone/>
              <a:defRPr sz="135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5F716D"/>
                </a:solidFill>
              </a:defRPr>
            </a:pPr>
            <a:r>
              <a:rPr sz="1350" b="0">
                <a:solidFill>
                  <a:srgbClr val="5F716D"/>
                </a:solidFill>
              </a:rPr>
              <a:t>가입 시 설정한 비밀번호를 입력하고 로그인을 누릅니다.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89C437-3C78-4674-86CC-0A7F1A911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210050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1">
                <a:solidFill>
                  <a:srgbClr val="236D5E"/>
                </a:solidFill>
              </a:defRPr>
            </a:defPPr>
            <a:lvl1pPr>
              <a:buNone/>
              <a:defRPr sz="1275" b="1">
                <a:solidFill>
                  <a:srgbClr val="236D5E"/>
                </a:solidFill>
              </a:defRPr>
            </a:lvl1pPr>
            <a:lvl2pPr>
              <a:buNone/>
              <a:defRPr sz="1275" b="1">
                <a:solidFill>
                  <a:srgbClr val="236D5E"/>
                </a:solidFill>
              </a:defRPr>
            </a:lvl2pPr>
            <a:lvl3pPr>
              <a:buNone/>
              <a:defRPr sz="1275" b="1">
                <a:solidFill>
                  <a:srgbClr val="236D5E"/>
                </a:solidFill>
              </a:defRPr>
            </a:lvl3pPr>
            <a:lvl4pPr>
              <a:buNone/>
              <a:defRPr sz="1275" b="1">
                <a:solidFill>
                  <a:srgbClr val="236D5E"/>
                </a:solidFill>
              </a:defRPr>
            </a:lvl4pPr>
            <a:lvl5pPr>
              <a:buNone/>
              <a:defRPr sz="1275" b="1">
                <a:solidFill>
                  <a:srgbClr val="236D5E"/>
                </a:solidFill>
              </a:defRPr>
            </a:lvl5pPr>
            <a:lvl6pPr>
              <a:buNone/>
              <a:defRPr sz="1275" b="1">
                <a:solidFill>
                  <a:srgbClr val="236D5E"/>
                </a:solidFill>
              </a:defRPr>
            </a:lvl6pPr>
            <a:lvl7pPr>
              <a:buNone/>
              <a:defRPr sz="1275" b="1">
                <a:solidFill>
                  <a:srgbClr val="236D5E"/>
                </a:solidFill>
              </a:defRPr>
            </a:lvl7pPr>
            <a:lvl8pPr>
              <a:buNone/>
              <a:defRPr sz="1275" b="1">
                <a:solidFill>
                  <a:srgbClr val="236D5E"/>
                </a:solidFill>
              </a:defRPr>
            </a:lvl8pPr>
            <a:lvl9pPr>
              <a:buNone/>
              <a:defRPr sz="127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236D5E"/>
                </a:solidFill>
              </a:defRPr>
            </a:pPr>
            <a:r>
              <a:rPr sz="1275" b="1">
                <a:solidFill>
                  <a:srgbClr val="236D5E"/>
                </a:solidFill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41BE58B-43DE-4361-A0E6-E061A6246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191000"/>
            <a:ext cx="3028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725" b="1">
                <a:solidFill>
                  <a:srgbClr val="173631"/>
                </a:solidFill>
              </a:defRPr>
            </a:defPPr>
            <a:lvl1pPr>
              <a:buNone/>
              <a:defRPr sz="1725" b="1">
                <a:solidFill>
                  <a:srgbClr val="173631"/>
                </a:solidFill>
              </a:defRPr>
            </a:lvl1pPr>
            <a:lvl2pPr>
              <a:buNone/>
              <a:defRPr sz="1725" b="1">
                <a:solidFill>
                  <a:srgbClr val="173631"/>
                </a:solidFill>
              </a:defRPr>
            </a:lvl2pPr>
            <a:lvl3pPr>
              <a:buNone/>
              <a:defRPr sz="1725" b="1">
                <a:solidFill>
                  <a:srgbClr val="173631"/>
                </a:solidFill>
              </a:defRPr>
            </a:lvl3pPr>
            <a:lvl4pPr>
              <a:buNone/>
              <a:defRPr sz="1725" b="1">
                <a:solidFill>
                  <a:srgbClr val="173631"/>
                </a:solidFill>
              </a:defRPr>
            </a:lvl4pPr>
            <a:lvl5pPr>
              <a:buNone/>
              <a:defRPr sz="1725" b="1">
                <a:solidFill>
                  <a:srgbClr val="173631"/>
                </a:solidFill>
              </a:defRPr>
            </a:lvl5pPr>
            <a:lvl6pPr>
              <a:buNone/>
              <a:defRPr sz="1725" b="1">
                <a:solidFill>
                  <a:srgbClr val="173631"/>
                </a:solidFill>
              </a:defRPr>
            </a:lvl6pPr>
            <a:lvl7pPr>
              <a:buNone/>
              <a:defRPr sz="1725" b="1">
                <a:solidFill>
                  <a:srgbClr val="173631"/>
                </a:solidFill>
              </a:defRPr>
            </a:lvl7pPr>
            <a:lvl8pPr>
              <a:buNone/>
              <a:defRPr sz="1725" b="1">
                <a:solidFill>
                  <a:srgbClr val="173631"/>
                </a:solidFill>
              </a:defRPr>
            </a:lvl8pPr>
            <a:lvl9pPr>
              <a:buNone/>
              <a:defRPr sz="1725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173631"/>
                </a:solidFill>
              </a:defRPr>
            </a:pPr>
            <a:r>
              <a:rPr sz="1725" b="1">
                <a:solidFill>
                  <a:srgbClr val="173631"/>
                </a:solidFill>
              </a:rPr>
              <a:t>로그인 후 질문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592342-390E-4219-A5B9-779BACA54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610100"/>
            <a:ext cx="30289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5F716D"/>
                </a:solidFill>
              </a:defRPr>
            </a:defPPr>
            <a:lvl1pPr>
              <a:buNone/>
              <a:defRPr sz="1350" b="0">
                <a:solidFill>
                  <a:srgbClr val="5F716D"/>
                </a:solidFill>
              </a:defRPr>
            </a:lvl1pPr>
            <a:lvl2pPr>
              <a:buNone/>
              <a:defRPr sz="1350" b="0">
                <a:solidFill>
                  <a:srgbClr val="5F716D"/>
                </a:solidFill>
              </a:defRPr>
            </a:lvl2pPr>
            <a:lvl3pPr>
              <a:buNone/>
              <a:defRPr sz="1350" b="0">
                <a:solidFill>
                  <a:srgbClr val="5F716D"/>
                </a:solidFill>
              </a:defRPr>
            </a:lvl3pPr>
            <a:lvl4pPr>
              <a:buNone/>
              <a:defRPr sz="1350" b="0">
                <a:solidFill>
                  <a:srgbClr val="5F716D"/>
                </a:solidFill>
              </a:defRPr>
            </a:lvl4pPr>
            <a:lvl5pPr>
              <a:buNone/>
              <a:defRPr sz="1350" b="0">
                <a:solidFill>
                  <a:srgbClr val="5F716D"/>
                </a:solidFill>
              </a:defRPr>
            </a:lvl5pPr>
            <a:lvl6pPr>
              <a:buNone/>
              <a:defRPr sz="1350" b="0">
                <a:solidFill>
                  <a:srgbClr val="5F716D"/>
                </a:solidFill>
              </a:defRPr>
            </a:lvl6pPr>
            <a:lvl7pPr>
              <a:buNone/>
              <a:defRPr sz="1350" b="0">
                <a:solidFill>
                  <a:srgbClr val="5F716D"/>
                </a:solidFill>
              </a:defRPr>
            </a:lvl7pPr>
            <a:lvl8pPr>
              <a:buNone/>
              <a:defRPr sz="1350" b="0">
                <a:solidFill>
                  <a:srgbClr val="5F716D"/>
                </a:solidFill>
              </a:defRPr>
            </a:lvl8pPr>
            <a:lvl9pPr>
              <a:buNone/>
              <a:defRPr sz="135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5F716D"/>
                </a:solidFill>
              </a:defRPr>
            </a:pPr>
            <a:r>
              <a:rPr sz="1350" b="0">
                <a:solidFill>
                  <a:srgbClr val="5F716D"/>
                </a:solidFill>
              </a:rPr>
              <a:t>개인 회원은 채팅에서 바로 질문합니다. 그룹 문서는 검색 가능 상태를 확인한 뒤 질문합니다.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A20A9B8-39B1-44CC-A90C-41EC710D5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1704975"/>
            <a:ext cx="7410450" cy="421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0D9"/>
            </a:solidFill>
          </a:ln>
        </p:spPr>
      </p:sp>
      <p:pic>
        <p:nvPic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F5F8A4D-F7E1-4B95-9F1D-CF681F1A406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122abd846c4dcb"/>
          <a:srcRect xmlns:a="http://schemas.openxmlformats.org/drawingml/2006/main" l="53000" t="17000" r="14500" b="38000"/>
          <a:stretch xmlns:a="http://schemas.openxmlformats.org/drawingml/2006/main"/>
        </p:blipFill>
        <p:spPr>
          <a:xfrm xmlns:a="http://schemas.openxmlformats.org/drawingml/2006/main">
            <a:off x="5667587" y="1790700"/>
            <a:ext cx="4666827" cy="4038600"/>
          </a:xfrm>
          <a:prstGeom xmlns:a="http://schemas.openxmlformats.org/drawingml/2006/main" prst="rect">
            <a:avLst/>
          </a:prstGeom>
        </p:spPr>
      </p:pic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CA02081-4DEC-42B0-8FE2-132508BCB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924550"/>
            <a:ext cx="73914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900" b="0">
                <a:solidFill>
                  <a:srgbClr val="5F716D"/>
                </a:solidFill>
              </a:defRPr>
            </a:defPPr>
            <a:lvl1pPr>
              <a:buNone/>
              <a:defRPr sz="900" b="0">
                <a:solidFill>
                  <a:srgbClr val="5F716D"/>
                </a:solidFill>
              </a:defRPr>
            </a:lvl1pPr>
            <a:lvl2pPr>
              <a:buNone/>
              <a:defRPr sz="900" b="0">
                <a:solidFill>
                  <a:srgbClr val="5F716D"/>
                </a:solidFill>
              </a:defRPr>
            </a:lvl2pPr>
            <a:lvl3pPr>
              <a:buNone/>
              <a:defRPr sz="900" b="0">
                <a:solidFill>
                  <a:srgbClr val="5F716D"/>
                </a:solidFill>
              </a:defRPr>
            </a:lvl3pPr>
            <a:lvl4pPr>
              <a:buNone/>
              <a:defRPr sz="900" b="0">
                <a:solidFill>
                  <a:srgbClr val="5F716D"/>
                </a:solidFill>
              </a:defRPr>
            </a:lvl4pPr>
            <a:lvl5pPr>
              <a:buNone/>
              <a:defRPr sz="900" b="0">
                <a:solidFill>
                  <a:srgbClr val="5F716D"/>
                </a:solidFill>
              </a:defRPr>
            </a:lvl5pPr>
            <a:lvl6pPr>
              <a:buNone/>
              <a:defRPr sz="900" b="0">
                <a:solidFill>
                  <a:srgbClr val="5F716D"/>
                </a:solidFill>
              </a:defRPr>
            </a:lvl6pPr>
            <a:lvl7pPr>
              <a:buNone/>
              <a:defRPr sz="900" b="0">
                <a:solidFill>
                  <a:srgbClr val="5F716D"/>
                </a:solidFill>
              </a:defRPr>
            </a:lvl7pPr>
            <a:lvl8pPr>
              <a:buNone/>
              <a:defRPr sz="900" b="0">
                <a:solidFill>
                  <a:srgbClr val="5F716D"/>
                </a:solidFill>
              </a:defRPr>
            </a:lvl8pPr>
            <a:lvl9pPr>
              <a:buNone/>
              <a:defRPr sz="90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900" b="0">
                <a:solidFill>
                  <a:srgbClr val="5F716D"/>
                </a:solidFill>
              </a:defRPr>
            </a:pPr>
            <a:r>
              <a:rPr sz="900" b="0">
                <a:solidFill>
                  <a:srgbClr val="5F716D"/>
                </a:solidFill>
              </a:rPr>
              <a:t>기존 화면을 바탕으로 재현한 안내 화면</a:t>
            </a:r>
          </a:p>
        </p:txBody>
      </p:sp>
    </p:spTree>
    <p:extLst>
      <p:ext uri="{BB962C8B-B14F-4D97-AF65-F5344CB8AC3E}">
        <p14:creationId xmlns:p14="http://schemas.microsoft.com/office/powerpoint/2010/main" val="153083604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6F8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E06A47-8807-4502-BC01-399F3A21A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125" b="1">
                <a:solidFill>
                  <a:srgbClr val="236D5E"/>
                </a:solidFill>
              </a:defRPr>
            </a:defPPr>
            <a:lvl1pPr>
              <a:buNone/>
              <a:defRPr sz="1125" b="1">
                <a:solidFill>
                  <a:srgbClr val="236D5E"/>
                </a:solidFill>
              </a:defRPr>
            </a:lvl1pPr>
            <a:lvl2pPr>
              <a:buNone/>
              <a:defRPr sz="1125" b="1">
                <a:solidFill>
                  <a:srgbClr val="236D5E"/>
                </a:solidFill>
              </a:defRPr>
            </a:lvl2pPr>
            <a:lvl3pPr>
              <a:buNone/>
              <a:defRPr sz="1125" b="1">
                <a:solidFill>
                  <a:srgbClr val="236D5E"/>
                </a:solidFill>
              </a:defRPr>
            </a:lvl3pPr>
            <a:lvl4pPr>
              <a:buNone/>
              <a:defRPr sz="1125" b="1">
                <a:solidFill>
                  <a:srgbClr val="236D5E"/>
                </a:solidFill>
              </a:defRPr>
            </a:lvl4pPr>
            <a:lvl5pPr>
              <a:buNone/>
              <a:defRPr sz="1125" b="1">
                <a:solidFill>
                  <a:srgbClr val="236D5E"/>
                </a:solidFill>
              </a:defRPr>
            </a:lvl5pPr>
            <a:lvl6pPr>
              <a:buNone/>
              <a:defRPr sz="1125" b="1">
                <a:solidFill>
                  <a:srgbClr val="236D5E"/>
                </a:solidFill>
              </a:defRPr>
            </a:lvl6pPr>
            <a:lvl7pPr>
              <a:buNone/>
              <a:defRPr sz="1125" b="1">
                <a:solidFill>
                  <a:srgbClr val="236D5E"/>
                </a:solidFill>
              </a:defRPr>
            </a:lvl7pPr>
            <a:lvl8pPr>
              <a:buNone/>
              <a:defRPr sz="1125" b="1">
                <a:solidFill>
                  <a:srgbClr val="236D5E"/>
                </a:solidFill>
              </a:defRPr>
            </a:lvl8pPr>
            <a:lvl9pPr>
              <a:buNone/>
              <a:defRPr sz="112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125" b="1">
                <a:solidFill>
                  <a:srgbClr val="236D5E"/>
                </a:solidFill>
              </a:defRPr>
            </a:pPr>
            <a:r>
              <a:rPr sz="1125" b="1">
                <a:solidFill>
                  <a:srgbClr val="236D5E"/>
                </a:solidFill>
              </a:rPr>
              <a:t>이용자 사용설명서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1A3E87-7E35-487F-B86B-C0358F45F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85800"/>
            <a:ext cx="11239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2700" b="1">
                <a:solidFill>
                  <a:srgbClr val="173631"/>
                </a:solidFill>
              </a:defRPr>
            </a:defPPr>
            <a:lvl1pPr>
              <a:buNone/>
              <a:defRPr sz="2700" b="1">
                <a:solidFill>
                  <a:srgbClr val="173631"/>
                </a:solidFill>
              </a:defRPr>
            </a:lvl1pPr>
            <a:lvl2pPr>
              <a:buNone/>
              <a:defRPr sz="2700" b="1">
                <a:solidFill>
                  <a:srgbClr val="173631"/>
                </a:solidFill>
              </a:defRPr>
            </a:lvl2pPr>
            <a:lvl3pPr>
              <a:buNone/>
              <a:defRPr sz="2700" b="1">
                <a:solidFill>
                  <a:srgbClr val="173631"/>
                </a:solidFill>
              </a:defRPr>
            </a:lvl3pPr>
            <a:lvl4pPr>
              <a:buNone/>
              <a:defRPr sz="2700" b="1">
                <a:solidFill>
                  <a:srgbClr val="173631"/>
                </a:solidFill>
              </a:defRPr>
            </a:lvl4pPr>
            <a:lvl5pPr>
              <a:buNone/>
              <a:defRPr sz="2700" b="1">
                <a:solidFill>
                  <a:srgbClr val="173631"/>
                </a:solidFill>
              </a:defRPr>
            </a:lvl5pPr>
            <a:lvl6pPr>
              <a:buNone/>
              <a:defRPr sz="2700" b="1">
                <a:solidFill>
                  <a:srgbClr val="173631"/>
                </a:solidFill>
              </a:defRPr>
            </a:lvl6pPr>
            <a:lvl7pPr>
              <a:buNone/>
              <a:defRPr sz="2700" b="1">
                <a:solidFill>
                  <a:srgbClr val="173631"/>
                </a:solidFill>
              </a:defRPr>
            </a:lvl7pPr>
            <a:lvl8pPr>
              <a:buNone/>
              <a:defRPr sz="2700" b="1">
                <a:solidFill>
                  <a:srgbClr val="173631"/>
                </a:solidFill>
              </a:defRPr>
            </a:lvl8pPr>
            <a:lvl9pPr>
              <a:buNone/>
              <a:defRPr sz="2700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2700" b="1">
                <a:solidFill>
                  <a:srgbClr val="173631"/>
                </a:solidFill>
              </a:defRPr>
            </a:pPr>
            <a:r>
              <a:rPr sz="2700" b="1">
                <a:solidFill>
                  <a:srgbClr val="173631"/>
                </a:solidFill>
              </a:rPr>
              <a:t>그룹 소유자가 구성원을 초대합니다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C2B943-9EDE-4266-A30C-8F2190213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76350"/>
            <a:ext cx="11201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425" b="0">
                <a:solidFill>
                  <a:srgbClr val="5F716D"/>
                </a:solidFill>
              </a:defRPr>
            </a:defPPr>
            <a:lvl1pPr>
              <a:buNone/>
              <a:defRPr sz="1425" b="0">
                <a:solidFill>
                  <a:srgbClr val="5F716D"/>
                </a:solidFill>
              </a:defRPr>
            </a:lvl1pPr>
            <a:lvl2pPr>
              <a:buNone/>
              <a:defRPr sz="1425" b="0">
                <a:solidFill>
                  <a:srgbClr val="5F716D"/>
                </a:solidFill>
              </a:defRPr>
            </a:lvl2pPr>
            <a:lvl3pPr>
              <a:buNone/>
              <a:defRPr sz="1425" b="0">
                <a:solidFill>
                  <a:srgbClr val="5F716D"/>
                </a:solidFill>
              </a:defRPr>
            </a:lvl3pPr>
            <a:lvl4pPr>
              <a:buNone/>
              <a:defRPr sz="1425" b="0">
                <a:solidFill>
                  <a:srgbClr val="5F716D"/>
                </a:solidFill>
              </a:defRPr>
            </a:lvl4pPr>
            <a:lvl5pPr>
              <a:buNone/>
              <a:defRPr sz="1425" b="0">
                <a:solidFill>
                  <a:srgbClr val="5F716D"/>
                </a:solidFill>
              </a:defRPr>
            </a:lvl5pPr>
            <a:lvl6pPr>
              <a:buNone/>
              <a:defRPr sz="1425" b="0">
                <a:solidFill>
                  <a:srgbClr val="5F716D"/>
                </a:solidFill>
              </a:defRPr>
            </a:lvl6pPr>
            <a:lvl7pPr>
              <a:buNone/>
              <a:defRPr sz="1425" b="0">
                <a:solidFill>
                  <a:srgbClr val="5F716D"/>
                </a:solidFill>
              </a:defRPr>
            </a:lvl7pPr>
            <a:lvl8pPr>
              <a:buNone/>
              <a:defRPr sz="1425" b="0">
                <a:solidFill>
                  <a:srgbClr val="5F716D"/>
                </a:solidFill>
              </a:defRPr>
            </a:lvl8pPr>
            <a:lvl9pPr>
              <a:buNone/>
              <a:defRPr sz="1425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425" b="0">
                <a:solidFill>
                  <a:srgbClr val="5F716D"/>
                </a:solidFill>
              </a:defRPr>
            </a:pPr>
            <a:r>
              <a:rPr sz="1425" b="0">
                <a:solidFill>
                  <a:srgbClr val="5F716D"/>
                </a:solidFill>
              </a:rPr>
              <a:t>그룹 공간 &gt; 그룹 설정 &gt; 구성원·초대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431BB8-AE31-4C4C-AEB8-6388B52DA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341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E0D9"/>
          </a:solidFill>
          <a:ln xmlns:a="http://schemas.openxmlformats.org/drawingml/2006/main" w="0">
            <a:noFill/>
          </a:ln>
        </p:spPr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1DF672-F0D7-440A-AAB3-1B594854728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39b89894d4472b"/>
          <a:stretch xmlns:a="http://schemas.openxmlformats.org/drawingml/2006/main"/>
        </p:blipFill>
        <p:spPr>
          <a:xfrm xmlns:a="http://schemas.openxmlformats.org/drawingml/2006/main">
            <a:off x="721749" y="6467475"/>
            <a:ext cx="804402" cy="20955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5E2DD0-356A-4E97-AAC2-5564718F2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76450" y="6486525"/>
            <a:ext cx="7143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900" b="0">
                <a:solidFill>
                  <a:srgbClr val="5F716D"/>
                </a:solidFill>
              </a:defRPr>
            </a:defPPr>
            <a:lvl1pPr>
              <a:buNone/>
              <a:defRPr sz="900" b="0">
                <a:solidFill>
                  <a:srgbClr val="5F716D"/>
                </a:solidFill>
              </a:defRPr>
            </a:lvl1pPr>
            <a:lvl2pPr>
              <a:buNone/>
              <a:defRPr sz="900" b="0">
                <a:solidFill>
                  <a:srgbClr val="5F716D"/>
                </a:solidFill>
              </a:defRPr>
            </a:lvl2pPr>
            <a:lvl3pPr>
              <a:buNone/>
              <a:defRPr sz="900" b="0">
                <a:solidFill>
                  <a:srgbClr val="5F716D"/>
                </a:solidFill>
              </a:defRPr>
            </a:lvl3pPr>
            <a:lvl4pPr>
              <a:buNone/>
              <a:defRPr sz="900" b="0">
                <a:solidFill>
                  <a:srgbClr val="5F716D"/>
                </a:solidFill>
              </a:defRPr>
            </a:lvl4pPr>
            <a:lvl5pPr>
              <a:buNone/>
              <a:defRPr sz="900" b="0">
                <a:solidFill>
                  <a:srgbClr val="5F716D"/>
                </a:solidFill>
              </a:defRPr>
            </a:lvl5pPr>
            <a:lvl6pPr>
              <a:buNone/>
              <a:defRPr sz="900" b="0">
                <a:solidFill>
                  <a:srgbClr val="5F716D"/>
                </a:solidFill>
              </a:defRPr>
            </a:lvl6pPr>
            <a:lvl7pPr>
              <a:buNone/>
              <a:defRPr sz="900" b="0">
                <a:solidFill>
                  <a:srgbClr val="5F716D"/>
                </a:solidFill>
              </a:defRPr>
            </a:lvl7pPr>
            <a:lvl8pPr>
              <a:buNone/>
              <a:defRPr sz="900" b="0">
                <a:solidFill>
                  <a:srgbClr val="5F716D"/>
                </a:solidFill>
              </a:defRPr>
            </a:lvl8pPr>
            <a:lvl9pPr>
              <a:buNone/>
              <a:defRPr sz="90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900" b="0">
                <a:solidFill>
                  <a:srgbClr val="5F716D"/>
                </a:solidFill>
              </a:defRPr>
            </a:pPr>
            <a:r>
              <a:rPr sz="900" b="0">
                <a:solidFill>
                  <a:srgbClr val="5F716D"/>
                </a:solidFill>
              </a:rPr>
              <a:t>ESG AI Agent  ·  2026.10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00D817-1CE3-40D1-AA97-AEFD5030F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579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125" b="1">
                <a:solidFill>
                  <a:srgbClr val="236D5E"/>
                </a:solidFill>
              </a:defRPr>
            </a:defPPr>
            <a:lvl1pPr>
              <a:buNone/>
              <a:defRPr sz="1125" b="1">
                <a:solidFill>
                  <a:srgbClr val="236D5E"/>
                </a:solidFill>
              </a:defRPr>
            </a:lvl1pPr>
            <a:lvl2pPr>
              <a:buNone/>
              <a:defRPr sz="1125" b="1">
                <a:solidFill>
                  <a:srgbClr val="236D5E"/>
                </a:solidFill>
              </a:defRPr>
            </a:lvl2pPr>
            <a:lvl3pPr>
              <a:buNone/>
              <a:defRPr sz="1125" b="1">
                <a:solidFill>
                  <a:srgbClr val="236D5E"/>
                </a:solidFill>
              </a:defRPr>
            </a:lvl3pPr>
            <a:lvl4pPr>
              <a:buNone/>
              <a:defRPr sz="1125" b="1">
                <a:solidFill>
                  <a:srgbClr val="236D5E"/>
                </a:solidFill>
              </a:defRPr>
            </a:lvl4pPr>
            <a:lvl5pPr>
              <a:buNone/>
              <a:defRPr sz="1125" b="1">
                <a:solidFill>
                  <a:srgbClr val="236D5E"/>
                </a:solidFill>
              </a:defRPr>
            </a:lvl5pPr>
            <a:lvl6pPr>
              <a:buNone/>
              <a:defRPr sz="1125" b="1">
                <a:solidFill>
                  <a:srgbClr val="236D5E"/>
                </a:solidFill>
              </a:defRPr>
            </a:lvl6pPr>
            <a:lvl7pPr>
              <a:buNone/>
              <a:defRPr sz="1125" b="1">
                <a:solidFill>
                  <a:srgbClr val="236D5E"/>
                </a:solidFill>
              </a:defRPr>
            </a:lvl7pPr>
            <a:lvl8pPr>
              <a:buNone/>
              <a:defRPr sz="1125" b="1">
                <a:solidFill>
                  <a:srgbClr val="236D5E"/>
                </a:solidFill>
              </a:defRPr>
            </a:lvl8pPr>
            <a:lvl9pPr>
              <a:buNone/>
              <a:defRPr sz="112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125" b="1">
                <a:solidFill>
                  <a:srgbClr val="236D5E"/>
                </a:solidFill>
              </a:defRPr>
            </a:pPr>
            <a:r>
              <a:rPr sz="1125" b="1">
                <a:solidFill>
                  <a:srgbClr val="236D5E"/>
                </a:solidFill>
              </a:rPr>
              <a:t>06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82ECE9-1085-494A-81CC-0DD5EEDC7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885950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1">
                <a:solidFill>
                  <a:srgbClr val="236D5E"/>
                </a:solidFill>
              </a:defRPr>
            </a:defPPr>
            <a:lvl1pPr>
              <a:buNone/>
              <a:defRPr sz="1275" b="1">
                <a:solidFill>
                  <a:srgbClr val="236D5E"/>
                </a:solidFill>
              </a:defRPr>
            </a:lvl1pPr>
            <a:lvl2pPr>
              <a:buNone/>
              <a:defRPr sz="1275" b="1">
                <a:solidFill>
                  <a:srgbClr val="236D5E"/>
                </a:solidFill>
              </a:defRPr>
            </a:lvl2pPr>
            <a:lvl3pPr>
              <a:buNone/>
              <a:defRPr sz="1275" b="1">
                <a:solidFill>
                  <a:srgbClr val="236D5E"/>
                </a:solidFill>
              </a:defRPr>
            </a:lvl3pPr>
            <a:lvl4pPr>
              <a:buNone/>
              <a:defRPr sz="1275" b="1">
                <a:solidFill>
                  <a:srgbClr val="236D5E"/>
                </a:solidFill>
              </a:defRPr>
            </a:lvl4pPr>
            <a:lvl5pPr>
              <a:buNone/>
              <a:defRPr sz="1275" b="1">
                <a:solidFill>
                  <a:srgbClr val="236D5E"/>
                </a:solidFill>
              </a:defRPr>
            </a:lvl5pPr>
            <a:lvl6pPr>
              <a:buNone/>
              <a:defRPr sz="1275" b="1">
                <a:solidFill>
                  <a:srgbClr val="236D5E"/>
                </a:solidFill>
              </a:defRPr>
            </a:lvl6pPr>
            <a:lvl7pPr>
              <a:buNone/>
              <a:defRPr sz="1275" b="1">
                <a:solidFill>
                  <a:srgbClr val="236D5E"/>
                </a:solidFill>
              </a:defRPr>
            </a:lvl7pPr>
            <a:lvl8pPr>
              <a:buNone/>
              <a:defRPr sz="1275" b="1">
                <a:solidFill>
                  <a:srgbClr val="236D5E"/>
                </a:solidFill>
              </a:defRPr>
            </a:lvl8pPr>
            <a:lvl9pPr>
              <a:buNone/>
              <a:defRPr sz="127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236D5E"/>
                </a:solidFill>
              </a:defRPr>
            </a:pPr>
            <a:r>
              <a:rPr sz="1275" b="1">
                <a:solidFill>
                  <a:srgbClr val="236D5E"/>
                </a:solidFill>
              </a:rPr>
              <a:t>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6C293C-922E-47B9-A27F-B4BFB22A7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866900"/>
            <a:ext cx="3028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725" b="1">
                <a:solidFill>
                  <a:srgbClr val="173631"/>
                </a:solidFill>
              </a:defRPr>
            </a:defPPr>
            <a:lvl1pPr>
              <a:buNone/>
              <a:defRPr sz="1725" b="1">
                <a:solidFill>
                  <a:srgbClr val="173631"/>
                </a:solidFill>
              </a:defRPr>
            </a:lvl1pPr>
            <a:lvl2pPr>
              <a:buNone/>
              <a:defRPr sz="1725" b="1">
                <a:solidFill>
                  <a:srgbClr val="173631"/>
                </a:solidFill>
              </a:defRPr>
            </a:lvl2pPr>
            <a:lvl3pPr>
              <a:buNone/>
              <a:defRPr sz="1725" b="1">
                <a:solidFill>
                  <a:srgbClr val="173631"/>
                </a:solidFill>
              </a:defRPr>
            </a:lvl3pPr>
            <a:lvl4pPr>
              <a:buNone/>
              <a:defRPr sz="1725" b="1">
                <a:solidFill>
                  <a:srgbClr val="173631"/>
                </a:solidFill>
              </a:defRPr>
            </a:lvl4pPr>
            <a:lvl5pPr>
              <a:buNone/>
              <a:defRPr sz="1725" b="1">
                <a:solidFill>
                  <a:srgbClr val="173631"/>
                </a:solidFill>
              </a:defRPr>
            </a:lvl5pPr>
            <a:lvl6pPr>
              <a:buNone/>
              <a:defRPr sz="1725" b="1">
                <a:solidFill>
                  <a:srgbClr val="173631"/>
                </a:solidFill>
              </a:defRPr>
            </a:lvl6pPr>
            <a:lvl7pPr>
              <a:buNone/>
              <a:defRPr sz="1725" b="1">
                <a:solidFill>
                  <a:srgbClr val="173631"/>
                </a:solidFill>
              </a:defRPr>
            </a:lvl7pPr>
            <a:lvl8pPr>
              <a:buNone/>
              <a:defRPr sz="1725" b="1">
                <a:solidFill>
                  <a:srgbClr val="173631"/>
                </a:solidFill>
              </a:defRPr>
            </a:lvl8pPr>
            <a:lvl9pPr>
              <a:buNone/>
              <a:defRPr sz="1725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173631"/>
                </a:solidFill>
              </a:defRPr>
            </a:pPr>
            <a:r>
              <a:rPr sz="1725" b="1">
                <a:solidFill>
                  <a:srgbClr val="173631"/>
                </a:solidFill>
              </a:rPr>
              <a:t>코드 발급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46CF1D-6D6E-4081-9C58-F5AAD5A39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286000"/>
            <a:ext cx="30289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5F716D"/>
                </a:solidFill>
              </a:defRPr>
            </a:defPPr>
            <a:lvl1pPr>
              <a:buNone/>
              <a:defRPr sz="1350" b="0">
                <a:solidFill>
                  <a:srgbClr val="5F716D"/>
                </a:solidFill>
              </a:defRPr>
            </a:lvl1pPr>
            <a:lvl2pPr>
              <a:buNone/>
              <a:defRPr sz="1350" b="0">
                <a:solidFill>
                  <a:srgbClr val="5F716D"/>
                </a:solidFill>
              </a:defRPr>
            </a:lvl2pPr>
            <a:lvl3pPr>
              <a:buNone/>
              <a:defRPr sz="1350" b="0">
                <a:solidFill>
                  <a:srgbClr val="5F716D"/>
                </a:solidFill>
              </a:defRPr>
            </a:lvl3pPr>
            <a:lvl4pPr>
              <a:buNone/>
              <a:defRPr sz="1350" b="0">
                <a:solidFill>
                  <a:srgbClr val="5F716D"/>
                </a:solidFill>
              </a:defRPr>
            </a:lvl4pPr>
            <a:lvl5pPr>
              <a:buNone/>
              <a:defRPr sz="1350" b="0">
                <a:solidFill>
                  <a:srgbClr val="5F716D"/>
                </a:solidFill>
              </a:defRPr>
            </a:lvl5pPr>
            <a:lvl6pPr>
              <a:buNone/>
              <a:defRPr sz="1350" b="0">
                <a:solidFill>
                  <a:srgbClr val="5F716D"/>
                </a:solidFill>
              </a:defRPr>
            </a:lvl6pPr>
            <a:lvl7pPr>
              <a:buNone/>
              <a:defRPr sz="1350" b="0">
                <a:solidFill>
                  <a:srgbClr val="5F716D"/>
                </a:solidFill>
              </a:defRPr>
            </a:lvl7pPr>
            <a:lvl8pPr>
              <a:buNone/>
              <a:defRPr sz="1350" b="0">
                <a:solidFill>
                  <a:srgbClr val="5F716D"/>
                </a:solidFill>
              </a:defRPr>
            </a:lvl8pPr>
            <a:lvl9pPr>
              <a:buNone/>
              <a:defRPr sz="135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5F716D"/>
                </a:solidFill>
              </a:defRPr>
            </a:pPr>
            <a:r>
              <a:rPr sz="1350" b="0">
                <a:solidFill>
                  <a:srgbClr val="5F716D"/>
                </a:solidFill>
              </a:rPr>
              <a:t>초대코드 발급 직후 초대코드 복사를 누릅니다. 코드는 발급 직후에만 표시됩니다.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99E30B-16F1-42E4-9923-026390A15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048000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1">
                <a:solidFill>
                  <a:srgbClr val="236D5E"/>
                </a:solidFill>
              </a:defRPr>
            </a:defPPr>
            <a:lvl1pPr>
              <a:buNone/>
              <a:defRPr sz="1275" b="1">
                <a:solidFill>
                  <a:srgbClr val="236D5E"/>
                </a:solidFill>
              </a:defRPr>
            </a:lvl1pPr>
            <a:lvl2pPr>
              <a:buNone/>
              <a:defRPr sz="1275" b="1">
                <a:solidFill>
                  <a:srgbClr val="236D5E"/>
                </a:solidFill>
              </a:defRPr>
            </a:lvl2pPr>
            <a:lvl3pPr>
              <a:buNone/>
              <a:defRPr sz="1275" b="1">
                <a:solidFill>
                  <a:srgbClr val="236D5E"/>
                </a:solidFill>
              </a:defRPr>
            </a:lvl3pPr>
            <a:lvl4pPr>
              <a:buNone/>
              <a:defRPr sz="1275" b="1">
                <a:solidFill>
                  <a:srgbClr val="236D5E"/>
                </a:solidFill>
              </a:defRPr>
            </a:lvl4pPr>
            <a:lvl5pPr>
              <a:buNone/>
              <a:defRPr sz="1275" b="1">
                <a:solidFill>
                  <a:srgbClr val="236D5E"/>
                </a:solidFill>
              </a:defRPr>
            </a:lvl5pPr>
            <a:lvl6pPr>
              <a:buNone/>
              <a:defRPr sz="1275" b="1">
                <a:solidFill>
                  <a:srgbClr val="236D5E"/>
                </a:solidFill>
              </a:defRPr>
            </a:lvl6pPr>
            <a:lvl7pPr>
              <a:buNone/>
              <a:defRPr sz="1275" b="1">
                <a:solidFill>
                  <a:srgbClr val="236D5E"/>
                </a:solidFill>
              </a:defRPr>
            </a:lvl7pPr>
            <a:lvl8pPr>
              <a:buNone/>
              <a:defRPr sz="1275" b="1">
                <a:solidFill>
                  <a:srgbClr val="236D5E"/>
                </a:solidFill>
              </a:defRPr>
            </a:lvl8pPr>
            <a:lvl9pPr>
              <a:buNone/>
              <a:defRPr sz="127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236D5E"/>
                </a:solidFill>
              </a:defRPr>
            </a:pPr>
            <a:r>
              <a:rPr sz="1275" b="1">
                <a:solidFill>
                  <a:srgbClr val="236D5E"/>
                </a:solidFill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60E0738-64EA-4FC6-9A91-D3FB608AA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028950"/>
            <a:ext cx="3028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725" b="1">
                <a:solidFill>
                  <a:srgbClr val="173631"/>
                </a:solidFill>
              </a:defRPr>
            </a:defPPr>
            <a:lvl1pPr>
              <a:buNone/>
              <a:defRPr sz="1725" b="1">
                <a:solidFill>
                  <a:srgbClr val="173631"/>
                </a:solidFill>
              </a:defRPr>
            </a:lvl1pPr>
            <a:lvl2pPr>
              <a:buNone/>
              <a:defRPr sz="1725" b="1">
                <a:solidFill>
                  <a:srgbClr val="173631"/>
                </a:solidFill>
              </a:defRPr>
            </a:lvl2pPr>
            <a:lvl3pPr>
              <a:buNone/>
              <a:defRPr sz="1725" b="1">
                <a:solidFill>
                  <a:srgbClr val="173631"/>
                </a:solidFill>
              </a:defRPr>
            </a:lvl3pPr>
            <a:lvl4pPr>
              <a:buNone/>
              <a:defRPr sz="1725" b="1">
                <a:solidFill>
                  <a:srgbClr val="173631"/>
                </a:solidFill>
              </a:defRPr>
            </a:lvl4pPr>
            <a:lvl5pPr>
              <a:buNone/>
              <a:defRPr sz="1725" b="1">
                <a:solidFill>
                  <a:srgbClr val="173631"/>
                </a:solidFill>
              </a:defRPr>
            </a:lvl5pPr>
            <a:lvl6pPr>
              <a:buNone/>
              <a:defRPr sz="1725" b="1">
                <a:solidFill>
                  <a:srgbClr val="173631"/>
                </a:solidFill>
              </a:defRPr>
            </a:lvl6pPr>
            <a:lvl7pPr>
              <a:buNone/>
              <a:defRPr sz="1725" b="1">
                <a:solidFill>
                  <a:srgbClr val="173631"/>
                </a:solidFill>
              </a:defRPr>
            </a:lvl7pPr>
            <a:lvl8pPr>
              <a:buNone/>
              <a:defRPr sz="1725" b="1">
                <a:solidFill>
                  <a:srgbClr val="173631"/>
                </a:solidFill>
              </a:defRPr>
            </a:lvl8pPr>
            <a:lvl9pPr>
              <a:buNone/>
              <a:defRPr sz="1725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173631"/>
                </a:solidFill>
              </a:defRPr>
            </a:pPr>
            <a:r>
              <a:rPr sz="1725" b="1">
                <a:solidFill>
                  <a:srgbClr val="173631"/>
                </a:solidFill>
              </a:rPr>
              <a:t>코드 사용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89111B7-A23B-4D46-8503-6C38656EF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448050"/>
            <a:ext cx="30289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5F716D"/>
                </a:solidFill>
              </a:defRPr>
            </a:defPPr>
            <a:lvl1pPr>
              <a:buNone/>
              <a:defRPr sz="1350" b="0">
                <a:solidFill>
                  <a:srgbClr val="5F716D"/>
                </a:solidFill>
              </a:defRPr>
            </a:lvl1pPr>
            <a:lvl2pPr>
              <a:buNone/>
              <a:defRPr sz="1350" b="0">
                <a:solidFill>
                  <a:srgbClr val="5F716D"/>
                </a:solidFill>
              </a:defRPr>
            </a:lvl2pPr>
            <a:lvl3pPr>
              <a:buNone/>
              <a:defRPr sz="1350" b="0">
                <a:solidFill>
                  <a:srgbClr val="5F716D"/>
                </a:solidFill>
              </a:defRPr>
            </a:lvl3pPr>
            <a:lvl4pPr>
              <a:buNone/>
              <a:defRPr sz="1350" b="0">
                <a:solidFill>
                  <a:srgbClr val="5F716D"/>
                </a:solidFill>
              </a:defRPr>
            </a:lvl4pPr>
            <a:lvl5pPr>
              <a:buNone/>
              <a:defRPr sz="1350" b="0">
                <a:solidFill>
                  <a:srgbClr val="5F716D"/>
                </a:solidFill>
              </a:defRPr>
            </a:lvl5pPr>
            <a:lvl6pPr>
              <a:buNone/>
              <a:defRPr sz="1350" b="0">
                <a:solidFill>
                  <a:srgbClr val="5F716D"/>
                </a:solidFill>
              </a:defRPr>
            </a:lvl6pPr>
            <a:lvl7pPr>
              <a:buNone/>
              <a:defRPr sz="1350" b="0">
                <a:solidFill>
                  <a:srgbClr val="5F716D"/>
                </a:solidFill>
              </a:defRPr>
            </a:lvl7pPr>
            <a:lvl8pPr>
              <a:buNone/>
              <a:defRPr sz="1350" b="0">
                <a:solidFill>
                  <a:srgbClr val="5F716D"/>
                </a:solidFill>
              </a:defRPr>
            </a:lvl8pPr>
            <a:lvl9pPr>
              <a:buNone/>
              <a:defRPr sz="135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5F716D"/>
                </a:solidFill>
              </a:defRPr>
            </a:pPr>
            <a:r>
              <a:rPr sz="1350" b="0">
                <a:solidFill>
                  <a:srgbClr val="5F716D"/>
                </a:solidFill>
              </a:rPr>
              <a:t>참여자는 가입 화면에서 초대코드로 그룹 참여를 선택하고 코드를 입력합니다.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277435-36FA-4313-A860-E00276E12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210050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1">
                <a:solidFill>
                  <a:srgbClr val="236D5E"/>
                </a:solidFill>
              </a:defRPr>
            </a:defPPr>
            <a:lvl1pPr>
              <a:buNone/>
              <a:defRPr sz="1275" b="1">
                <a:solidFill>
                  <a:srgbClr val="236D5E"/>
                </a:solidFill>
              </a:defRPr>
            </a:lvl1pPr>
            <a:lvl2pPr>
              <a:buNone/>
              <a:defRPr sz="1275" b="1">
                <a:solidFill>
                  <a:srgbClr val="236D5E"/>
                </a:solidFill>
              </a:defRPr>
            </a:lvl2pPr>
            <a:lvl3pPr>
              <a:buNone/>
              <a:defRPr sz="1275" b="1">
                <a:solidFill>
                  <a:srgbClr val="236D5E"/>
                </a:solidFill>
              </a:defRPr>
            </a:lvl3pPr>
            <a:lvl4pPr>
              <a:buNone/>
              <a:defRPr sz="1275" b="1">
                <a:solidFill>
                  <a:srgbClr val="236D5E"/>
                </a:solidFill>
              </a:defRPr>
            </a:lvl4pPr>
            <a:lvl5pPr>
              <a:buNone/>
              <a:defRPr sz="1275" b="1">
                <a:solidFill>
                  <a:srgbClr val="236D5E"/>
                </a:solidFill>
              </a:defRPr>
            </a:lvl5pPr>
            <a:lvl6pPr>
              <a:buNone/>
              <a:defRPr sz="1275" b="1">
                <a:solidFill>
                  <a:srgbClr val="236D5E"/>
                </a:solidFill>
              </a:defRPr>
            </a:lvl6pPr>
            <a:lvl7pPr>
              <a:buNone/>
              <a:defRPr sz="1275" b="1">
                <a:solidFill>
                  <a:srgbClr val="236D5E"/>
                </a:solidFill>
              </a:defRPr>
            </a:lvl7pPr>
            <a:lvl8pPr>
              <a:buNone/>
              <a:defRPr sz="1275" b="1">
                <a:solidFill>
                  <a:srgbClr val="236D5E"/>
                </a:solidFill>
              </a:defRPr>
            </a:lvl8pPr>
            <a:lvl9pPr>
              <a:buNone/>
              <a:defRPr sz="127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236D5E"/>
                </a:solidFill>
              </a:defRPr>
            </a:pPr>
            <a:r>
              <a:rPr sz="1275" b="1">
                <a:solidFill>
                  <a:srgbClr val="236D5E"/>
                </a:solidFill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6F6A80-4599-408D-8A31-748A3DE9C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191000"/>
            <a:ext cx="3028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725" b="1">
                <a:solidFill>
                  <a:srgbClr val="173631"/>
                </a:solidFill>
              </a:defRPr>
            </a:defPPr>
            <a:lvl1pPr>
              <a:buNone/>
              <a:defRPr sz="1725" b="1">
                <a:solidFill>
                  <a:srgbClr val="173631"/>
                </a:solidFill>
              </a:defRPr>
            </a:lvl1pPr>
            <a:lvl2pPr>
              <a:buNone/>
              <a:defRPr sz="1725" b="1">
                <a:solidFill>
                  <a:srgbClr val="173631"/>
                </a:solidFill>
              </a:defRPr>
            </a:lvl2pPr>
            <a:lvl3pPr>
              <a:buNone/>
              <a:defRPr sz="1725" b="1">
                <a:solidFill>
                  <a:srgbClr val="173631"/>
                </a:solidFill>
              </a:defRPr>
            </a:lvl3pPr>
            <a:lvl4pPr>
              <a:buNone/>
              <a:defRPr sz="1725" b="1">
                <a:solidFill>
                  <a:srgbClr val="173631"/>
                </a:solidFill>
              </a:defRPr>
            </a:lvl4pPr>
            <a:lvl5pPr>
              <a:buNone/>
              <a:defRPr sz="1725" b="1">
                <a:solidFill>
                  <a:srgbClr val="173631"/>
                </a:solidFill>
              </a:defRPr>
            </a:lvl5pPr>
            <a:lvl6pPr>
              <a:buNone/>
              <a:defRPr sz="1725" b="1">
                <a:solidFill>
                  <a:srgbClr val="173631"/>
                </a:solidFill>
              </a:defRPr>
            </a:lvl6pPr>
            <a:lvl7pPr>
              <a:buNone/>
              <a:defRPr sz="1725" b="1">
                <a:solidFill>
                  <a:srgbClr val="173631"/>
                </a:solidFill>
              </a:defRPr>
            </a:lvl7pPr>
            <a:lvl8pPr>
              <a:buNone/>
              <a:defRPr sz="1725" b="1">
                <a:solidFill>
                  <a:srgbClr val="173631"/>
                </a:solidFill>
              </a:defRPr>
            </a:lvl8pPr>
            <a:lvl9pPr>
              <a:buNone/>
              <a:defRPr sz="1725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173631"/>
                </a:solidFill>
              </a:defRPr>
            </a:pPr>
            <a:r>
              <a:rPr sz="1725" b="1">
                <a:solidFill>
                  <a:srgbClr val="173631"/>
                </a:solidFill>
              </a:rPr>
              <a:t>유효기간 확인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0551C85-BD29-4898-A5AC-42ACA2C51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610100"/>
            <a:ext cx="30289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5F716D"/>
                </a:solidFill>
              </a:defRPr>
            </a:defPPr>
            <a:lvl1pPr>
              <a:buNone/>
              <a:defRPr sz="1350" b="0">
                <a:solidFill>
                  <a:srgbClr val="5F716D"/>
                </a:solidFill>
              </a:defRPr>
            </a:lvl1pPr>
            <a:lvl2pPr>
              <a:buNone/>
              <a:defRPr sz="1350" b="0">
                <a:solidFill>
                  <a:srgbClr val="5F716D"/>
                </a:solidFill>
              </a:defRPr>
            </a:lvl2pPr>
            <a:lvl3pPr>
              <a:buNone/>
              <a:defRPr sz="1350" b="0">
                <a:solidFill>
                  <a:srgbClr val="5F716D"/>
                </a:solidFill>
              </a:defRPr>
            </a:lvl3pPr>
            <a:lvl4pPr>
              <a:buNone/>
              <a:defRPr sz="1350" b="0">
                <a:solidFill>
                  <a:srgbClr val="5F716D"/>
                </a:solidFill>
              </a:defRPr>
            </a:lvl4pPr>
            <a:lvl5pPr>
              <a:buNone/>
              <a:defRPr sz="1350" b="0">
                <a:solidFill>
                  <a:srgbClr val="5F716D"/>
                </a:solidFill>
              </a:defRPr>
            </a:lvl5pPr>
            <a:lvl6pPr>
              <a:buNone/>
              <a:defRPr sz="1350" b="0">
                <a:solidFill>
                  <a:srgbClr val="5F716D"/>
                </a:solidFill>
              </a:defRPr>
            </a:lvl6pPr>
            <a:lvl7pPr>
              <a:buNone/>
              <a:defRPr sz="1350" b="0">
                <a:solidFill>
                  <a:srgbClr val="5F716D"/>
                </a:solidFill>
              </a:defRPr>
            </a:lvl7pPr>
            <a:lvl8pPr>
              <a:buNone/>
              <a:defRPr sz="1350" b="0">
                <a:solidFill>
                  <a:srgbClr val="5F716D"/>
                </a:solidFill>
              </a:defRPr>
            </a:lvl8pPr>
            <a:lvl9pPr>
              <a:buNone/>
              <a:defRPr sz="135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5F716D"/>
                </a:solidFill>
              </a:defRPr>
            </a:pPr>
            <a:r>
              <a:rPr sz="1350" b="0">
                <a:solidFill>
                  <a:srgbClr val="5F716D"/>
                </a:solidFill>
              </a:rPr>
              <a:t>발급 후 72시간 이내에 한 명이 한 번 사용할 수 있습니다. 만료되면 새로 발급합니다.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10AE4B3-6019-413C-8C99-97F7B9DEF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619750"/>
            <a:ext cx="36004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1">
                <a:solidFill>
                  <a:srgbClr val="236D5E"/>
                </a:solidFill>
              </a:defRPr>
            </a:defPPr>
            <a:lvl1pPr>
              <a:buNone/>
              <a:defRPr sz="1350" b="1">
                <a:solidFill>
                  <a:srgbClr val="236D5E"/>
                </a:solidFill>
              </a:defRPr>
            </a:lvl1pPr>
            <a:lvl2pPr>
              <a:buNone/>
              <a:defRPr sz="1350" b="1">
                <a:solidFill>
                  <a:srgbClr val="236D5E"/>
                </a:solidFill>
              </a:defRPr>
            </a:lvl2pPr>
            <a:lvl3pPr>
              <a:buNone/>
              <a:defRPr sz="1350" b="1">
                <a:solidFill>
                  <a:srgbClr val="236D5E"/>
                </a:solidFill>
              </a:defRPr>
            </a:lvl3pPr>
            <a:lvl4pPr>
              <a:buNone/>
              <a:defRPr sz="1350" b="1">
                <a:solidFill>
                  <a:srgbClr val="236D5E"/>
                </a:solidFill>
              </a:defRPr>
            </a:lvl4pPr>
            <a:lvl5pPr>
              <a:buNone/>
              <a:defRPr sz="1350" b="1">
                <a:solidFill>
                  <a:srgbClr val="236D5E"/>
                </a:solidFill>
              </a:defRPr>
            </a:lvl5pPr>
            <a:lvl6pPr>
              <a:buNone/>
              <a:defRPr sz="1350" b="1">
                <a:solidFill>
                  <a:srgbClr val="236D5E"/>
                </a:solidFill>
              </a:defRPr>
            </a:lvl6pPr>
            <a:lvl7pPr>
              <a:buNone/>
              <a:defRPr sz="1350" b="1">
                <a:solidFill>
                  <a:srgbClr val="236D5E"/>
                </a:solidFill>
              </a:defRPr>
            </a:lvl7pPr>
            <a:lvl8pPr>
              <a:buNone/>
              <a:defRPr sz="1350" b="1">
                <a:solidFill>
                  <a:srgbClr val="236D5E"/>
                </a:solidFill>
              </a:defRPr>
            </a:lvl8pPr>
            <a:lvl9pPr>
              <a:buNone/>
              <a:defRPr sz="1350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236D5E"/>
                </a:solidFill>
              </a:defRPr>
            </a:pPr>
            <a:r>
              <a:rPr sz="1275" b="1">
                <a:solidFill>
                  <a:srgbClr val="236D5E"/>
                </a:solidFill>
              </a:rPr>
              <a:t>그룹 미소속 기존 회원은 그룹 공간의</a:t>
            </a:r>
          </a:p>
          <a:p xmlns:a="http://schemas.openxmlformats.org/drawingml/2006/main">
            <a:pPr>
              <a:buNone/>
              <a:defRPr sz="1275" b="1">
                <a:solidFill>
                  <a:srgbClr val="236D5E"/>
                </a:solidFill>
              </a:defRPr>
            </a:pPr>
            <a:r>
              <a:rPr sz="1275" b="1">
                <a:solidFill>
                  <a:srgbClr val="236D5E"/>
                </a:solidFill>
              </a:rPr>
              <a:t>기존 그룹에 참여하기에서 입력합니다.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171EDC0-EFE6-4CA1-9D2C-4D6A206A8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1809750"/>
            <a:ext cx="7391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500" b="1">
                <a:solidFill>
                  <a:srgbClr val="236D5E"/>
                </a:solidFill>
              </a:defRPr>
            </a:defPPr>
            <a:lvl1pPr>
              <a:buNone/>
              <a:defRPr sz="1500" b="1">
                <a:solidFill>
                  <a:srgbClr val="236D5E"/>
                </a:solidFill>
              </a:defRPr>
            </a:lvl1pPr>
            <a:lvl2pPr>
              <a:buNone/>
              <a:defRPr sz="1500" b="1">
                <a:solidFill>
                  <a:srgbClr val="236D5E"/>
                </a:solidFill>
              </a:defRPr>
            </a:lvl2pPr>
            <a:lvl3pPr>
              <a:buNone/>
              <a:defRPr sz="1500" b="1">
                <a:solidFill>
                  <a:srgbClr val="236D5E"/>
                </a:solidFill>
              </a:defRPr>
            </a:lvl3pPr>
            <a:lvl4pPr>
              <a:buNone/>
              <a:defRPr sz="1500" b="1">
                <a:solidFill>
                  <a:srgbClr val="236D5E"/>
                </a:solidFill>
              </a:defRPr>
            </a:lvl4pPr>
            <a:lvl5pPr>
              <a:buNone/>
              <a:defRPr sz="1500" b="1">
                <a:solidFill>
                  <a:srgbClr val="236D5E"/>
                </a:solidFill>
              </a:defRPr>
            </a:lvl5pPr>
            <a:lvl6pPr>
              <a:buNone/>
              <a:defRPr sz="1500" b="1">
                <a:solidFill>
                  <a:srgbClr val="236D5E"/>
                </a:solidFill>
              </a:defRPr>
            </a:lvl6pPr>
            <a:lvl7pPr>
              <a:buNone/>
              <a:defRPr sz="1500" b="1">
                <a:solidFill>
                  <a:srgbClr val="236D5E"/>
                </a:solidFill>
              </a:defRPr>
            </a:lvl7pPr>
            <a:lvl8pPr>
              <a:buNone/>
              <a:defRPr sz="1500" b="1">
                <a:solidFill>
                  <a:srgbClr val="236D5E"/>
                </a:solidFill>
              </a:defRPr>
            </a:lvl8pPr>
            <a:lvl9pPr>
              <a:buNone/>
              <a:defRPr sz="1500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500" b="1">
                <a:solidFill>
                  <a:srgbClr val="236D5E"/>
                </a:solidFill>
              </a:defRPr>
            </a:pPr>
            <a:r>
              <a:rPr sz="1500" b="1">
                <a:solidFill>
                  <a:srgbClr val="236D5E"/>
                </a:solidFill>
              </a:rPr>
              <a:t>초대코드는 그룹 소유자가 발급합니다.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97131A8-A865-4135-9E12-52BCC2798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00275"/>
            <a:ext cx="7391400" cy="3438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0D9"/>
            </a:solidFill>
          </a:ln>
        </p:spPr>
      </p:sp>
      <p:pic>
        <p:nvPic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A8D6632-B7DF-4016-B64E-B2711F9B69B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9384b88deb4e27"/>
          <a:srcRect xmlns:a="http://schemas.openxmlformats.org/drawingml/2006/main" l="2500" t="24500" r="2500" b="7000"/>
          <a:stretch xmlns:a="http://schemas.openxmlformats.org/drawingml/2006/main"/>
        </p:blipFill>
        <p:spPr>
          <a:xfrm xmlns:a="http://schemas.openxmlformats.org/drawingml/2006/main">
            <a:off x="4400550" y="2662689"/>
            <a:ext cx="7200900" cy="2513698"/>
          </a:xfrm>
          <a:prstGeom xmlns:a="http://schemas.openxmlformats.org/drawingml/2006/main" prst="rect">
            <a:avLst/>
          </a:prstGeom>
        </p:spPr>
      </p:pic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7D0AF8A-053C-4BA8-B746-E4A71B75C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3741" y="3940843"/>
            <a:ext cx="1099887" cy="4782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236D5E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B881390-0979-4168-8162-3525475FF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791200"/>
            <a:ext cx="7391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900" b="0">
                <a:solidFill>
                  <a:srgbClr val="5F716D"/>
                </a:solidFill>
              </a:defRPr>
            </a:defPPr>
            <a:lvl1pPr>
              <a:buNone/>
              <a:defRPr sz="900" b="0">
                <a:solidFill>
                  <a:srgbClr val="5F716D"/>
                </a:solidFill>
              </a:defRPr>
            </a:lvl1pPr>
            <a:lvl2pPr>
              <a:buNone/>
              <a:defRPr sz="900" b="0">
                <a:solidFill>
                  <a:srgbClr val="5F716D"/>
                </a:solidFill>
              </a:defRPr>
            </a:lvl2pPr>
            <a:lvl3pPr>
              <a:buNone/>
              <a:defRPr sz="900" b="0">
                <a:solidFill>
                  <a:srgbClr val="5F716D"/>
                </a:solidFill>
              </a:defRPr>
            </a:lvl3pPr>
            <a:lvl4pPr>
              <a:buNone/>
              <a:defRPr sz="900" b="0">
                <a:solidFill>
                  <a:srgbClr val="5F716D"/>
                </a:solidFill>
              </a:defRPr>
            </a:lvl4pPr>
            <a:lvl5pPr>
              <a:buNone/>
              <a:defRPr sz="900" b="0">
                <a:solidFill>
                  <a:srgbClr val="5F716D"/>
                </a:solidFill>
              </a:defRPr>
            </a:lvl5pPr>
            <a:lvl6pPr>
              <a:buNone/>
              <a:defRPr sz="900" b="0">
                <a:solidFill>
                  <a:srgbClr val="5F716D"/>
                </a:solidFill>
              </a:defRPr>
            </a:lvl6pPr>
            <a:lvl7pPr>
              <a:buNone/>
              <a:defRPr sz="900" b="0">
                <a:solidFill>
                  <a:srgbClr val="5F716D"/>
                </a:solidFill>
              </a:defRPr>
            </a:lvl7pPr>
            <a:lvl8pPr>
              <a:buNone/>
              <a:defRPr sz="900" b="0">
                <a:solidFill>
                  <a:srgbClr val="5F716D"/>
                </a:solidFill>
              </a:defRPr>
            </a:lvl8pPr>
            <a:lvl9pPr>
              <a:buNone/>
              <a:defRPr sz="90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900" b="0">
                <a:solidFill>
                  <a:srgbClr val="5F716D"/>
                </a:solidFill>
              </a:defRPr>
            </a:pPr>
            <a:r>
              <a:rPr sz="900" b="0">
                <a:solidFill>
                  <a:srgbClr val="5F716D"/>
                </a:solidFill>
              </a:rPr>
              <a:t>기존 화면을 바탕으로 재현한 안내 화면</a:t>
            </a:r>
          </a:p>
        </p:txBody>
      </p:sp>
    </p:spTree>
    <p:extLst>
      <p:ext uri="{BB962C8B-B14F-4D97-AF65-F5344CB8AC3E}">
        <p14:creationId xmlns:p14="http://schemas.microsoft.com/office/powerpoint/2010/main" val="131552841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6F8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D0E68E-F4A6-4ABD-9911-90D7F003F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125" b="1">
                <a:solidFill>
                  <a:srgbClr val="236D5E"/>
                </a:solidFill>
              </a:defRPr>
            </a:defPPr>
            <a:lvl1pPr>
              <a:buNone/>
              <a:defRPr sz="1125" b="1">
                <a:solidFill>
                  <a:srgbClr val="236D5E"/>
                </a:solidFill>
              </a:defRPr>
            </a:lvl1pPr>
            <a:lvl2pPr>
              <a:buNone/>
              <a:defRPr sz="1125" b="1">
                <a:solidFill>
                  <a:srgbClr val="236D5E"/>
                </a:solidFill>
              </a:defRPr>
            </a:lvl2pPr>
            <a:lvl3pPr>
              <a:buNone/>
              <a:defRPr sz="1125" b="1">
                <a:solidFill>
                  <a:srgbClr val="236D5E"/>
                </a:solidFill>
              </a:defRPr>
            </a:lvl3pPr>
            <a:lvl4pPr>
              <a:buNone/>
              <a:defRPr sz="1125" b="1">
                <a:solidFill>
                  <a:srgbClr val="236D5E"/>
                </a:solidFill>
              </a:defRPr>
            </a:lvl4pPr>
            <a:lvl5pPr>
              <a:buNone/>
              <a:defRPr sz="1125" b="1">
                <a:solidFill>
                  <a:srgbClr val="236D5E"/>
                </a:solidFill>
              </a:defRPr>
            </a:lvl5pPr>
            <a:lvl6pPr>
              <a:buNone/>
              <a:defRPr sz="1125" b="1">
                <a:solidFill>
                  <a:srgbClr val="236D5E"/>
                </a:solidFill>
              </a:defRPr>
            </a:lvl6pPr>
            <a:lvl7pPr>
              <a:buNone/>
              <a:defRPr sz="1125" b="1">
                <a:solidFill>
                  <a:srgbClr val="236D5E"/>
                </a:solidFill>
              </a:defRPr>
            </a:lvl7pPr>
            <a:lvl8pPr>
              <a:buNone/>
              <a:defRPr sz="1125" b="1">
                <a:solidFill>
                  <a:srgbClr val="236D5E"/>
                </a:solidFill>
              </a:defRPr>
            </a:lvl8pPr>
            <a:lvl9pPr>
              <a:buNone/>
              <a:defRPr sz="112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125" b="1">
                <a:solidFill>
                  <a:srgbClr val="236D5E"/>
                </a:solidFill>
              </a:defRPr>
            </a:pPr>
            <a:r>
              <a:rPr sz="1125" b="1">
                <a:solidFill>
                  <a:srgbClr val="236D5E"/>
                </a:solidFill>
              </a:rPr>
              <a:t>이용자 사용설명서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6BCC6C-3905-4711-8DC6-6B9593A66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85800"/>
            <a:ext cx="11239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2700" b="1">
                <a:solidFill>
                  <a:srgbClr val="173631"/>
                </a:solidFill>
              </a:defRPr>
            </a:defPPr>
            <a:lvl1pPr>
              <a:buNone/>
              <a:defRPr sz="2700" b="1">
                <a:solidFill>
                  <a:srgbClr val="173631"/>
                </a:solidFill>
              </a:defRPr>
            </a:lvl1pPr>
            <a:lvl2pPr>
              <a:buNone/>
              <a:defRPr sz="2700" b="1">
                <a:solidFill>
                  <a:srgbClr val="173631"/>
                </a:solidFill>
              </a:defRPr>
            </a:lvl2pPr>
            <a:lvl3pPr>
              <a:buNone/>
              <a:defRPr sz="2700" b="1">
                <a:solidFill>
                  <a:srgbClr val="173631"/>
                </a:solidFill>
              </a:defRPr>
            </a:lvl3pPr>
            <a:lvl4pPr>
              <a:buNone/>
              <a:defRPr sz="2700" b="1">
                <a:solidFill>
                  <a:srgbClr val="173631"/>
                </a:solidFill>
              </a:defRPr>
            </a:lvl4pPr>
            <a:lvl5pPr>
              <a:buNone/>
              <a:defRPr sz="2700" b="1">
                <a:solidFill>
                  <a:srgbClr val="173631"/>
                </a:solidFill>
              </a:defRPr>
            </a:lvl5pPr>
            <a:lvl6pPr>
              <a:buNone/>
              <a:defRPr sz="2700" b="1">
                <a:solidFill>
                  <a:srgbClr val="173631"/>
                </a:solidFill>
              </a:defRPr>
            </a:lvl6pPr>
            <a:lvl7pPr>
              <a:buNone/>
              <a:defRPr sz="2700" b="1">
                <a:solidFill>
                  <a:srgbClr val="173631"/>
                </a:solidFill>
              </a:defRPr>
            </a:lvl7pPr>
            <a:lvl8pPr>
              <a:buNone/>
              <a:defRPr sz="2700" b="1">
                <a:solidFill>
                  <a:srgbClr val="173631"/>
                </a:solidFill>
              </a:defRPr>
            </a:lvl8pPr>
            <a:lvl9pPr>
              <a:buNone/>
              <a:defRPr sz="2700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2700" b="1">
                <a:solidFill>
                  <a:srgbClr val="173631"/>
                </a:solidFill>
              </a:defRPr>
            </a:pPr>
            <a:r>
              <a:rPr sz="2700" b="1">
                <a:solidFill>
                  <a:srgbClr val="173631"/>
                </a:solidFill>
              </a:rPr>
              <a:t>그룹 공간에 PDF를 올립니다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2A6DC6-D641-43DE-B633-237D10D7C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76350"/>
            <a:ext cx="11201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425" b="0">
                <a:solidFill>
                  <a:srgbClr val="5F716D"/>
                </a:solidFill>
              </a:defRPr>
            </a:defPPr>
            <a:lvl1pPr>
              <a:buNone/>
              <a:defRPr sz="1425" b="0">
                <a:solidFill>
                  <a:srgbClr val="5F716D"/>
                </a:solidFill>
              </a:defRPr>
            </a:lvl1pPr>
            <a:lvl2pPr>
              <a:buNone/>
              <a:defRPr sz="1425" b="0">
                <a:solidFill>
                  <a:srgbClr val="5F716D"/>
                </a:solidFill>
              </a:defRPr>
            </a:lvl2pPr>
            <a:lvl3pPr>
              <a:buNone/>
              <a:defRPr sz="1425" b="0">
                <a:solidFill>
                  <a:srgbClr val="5F716D"/>
                </a:solidFill>
              </a:defRPr>
            </a:lvl3pPr>
            <a:lvl4pPr>
              <a:buNone/>
              <a:defRPr sz="1425" b="0">
                <a:solidFill>
                  <a:srgbClr val="5F716D"/>
                </a:solidFill>
              </a:defRPr>
            </a:lvl4pPr>
            <a:lvl5pPr>
              <a:buNone/>
              <a:defRPr sz="1425" b="0">
                <a:solidFill>
                  <a:srgbClr val="5F716D"/>
                </a:solidFill>
              </a:defRPr>
            </a:lvl5pPr>
            <a:lvl6pPr>
              <a:buNone/>
              <a:defRPr sz="1425" b="0">
                <a:solidFill>
                  <a:srgbClr val="5F716D"/>
                </a:solidFill>
              </a:defRPr>
            </a:lvl6pPr>
            <a:lvl7pPr>
              <a:buNone/>
              <a:defRPr sz="1425" b="0">
                <a:solidFill>
                  <a:srgbClr val="5F716D"/>
                </a:solidFill>
              </a:defRPr>
            </a:lvl7pPr>
            <a:lvl8pPr>
              <a:buNone/>
              <a:defRPr sz="1425" b="0">
                <a:solidFill>
                  <a:srgbClr val="5F716D"/>
                </a:solidFill>
              </a:defRPr>
            </a:lvl8pPr>
            <a:lvl9pPr>
              <a:buNone/>
              <a:defRPr sz="1425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425" b="0">
                <a:solidFill>
                  <a:srgbClr val="5F716D"/>
                </a:solidFill>
              </a:defRPr>
            </a:pPr>
            <a:r>
              <a:rPr sz="1425" b="0">
                <a:solidFill>
                  <a:srgbClr val="5F716D"/>
                </a:solidFill>
              </a:rPr>
              <a:t>그룹 공간 &gt; 문서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28BA29-24AC-46F7-991A-A1392B6DF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341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E0D9"/>
          </a:solidFill>
          <a:ln xmlns:a="http://schemas.openxmlformats.org/drawingml/2006/main" w="0">
            <a:noFill/>
          </a:ln>
        </p:spPr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64545E-4D94-4690-A342-BAF5B1C34D1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857e924a17449f"/>
          <a:stretch xmlns:a="http://schemas.openxmlformats.org/drawingml/2006/main"/>
        </p:blipFill>
        <p:spPr>
          <a:xfrm xmlns:a="http://schemas.openxmlformats.org/drawingml/2006/main">
            <a:off x="721749" y="6467475"/>
            <a:ext cx="804402" cy="20955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4D5F74-D55C-4E30-87AD-E2773822F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76450" y="6486525"/>
            <a:ext cx="7143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900" b="0">
                <a:solidFill>
                  <a:srgbClr val="5F716D"/>
                </a:solidFill>
              </a:defRPr>
            </a:defPPr>
            <a:lvl1pPr>
              <a:buNone/>
              <a:defRPr sz="900" b="0">
                <a:solidFill>
                  <a:srgbClr val="5F716D"/>
                </a:solidFill>
              </a:defRPr>
            </a:lvl1pPr>
            <a:lvl2pPr>
              <a:buNone/>
              <a:defRPr sz="900" b="0">
                <a:solidFill>
                  <a:srgbClr val="5F716D"/>
                </a:solidFill>
              </a:defRPr>
            </a:lvl2pPr>
            <a:lvl3pPr>
              <a:buNone/>
              <a:defRPr sz="900" b="0">
                <a:solidFill>
                  <a:srgbClr val="5F716D"/>
                </a:solidFill>
              </a:defRPr>
            </a:lvl3pPr>
            <a:lvl4pPr>
              <a:buNone/>
              <a:defRPr sz="900" b="0">
                <a:solidFill>
                  <a:srgbClr val="5F716D"/>
                </a:solidFill>
              </a:defRPr>
            </a:lvl4pPr>
            <a:lvl5pPr>
              <a:buNone/>
              <a:defRPr sz="900" b="0">
                <a:solidFill>
                  <a:srgbClr val="5F716D"/>
                </a:solidFill>
              </a:defRPr>
            </a:lvl5pPr>
            <a:lvl6pPr>
              <a:buNone/>
              <a:defRPr sz="900" b="0">
                <a:solidFill>
                  <a:srgbClr val="5F716D"/>
                </a:solidFill>
              </a:defRPr>
            </a:lvl6pPr>
            <a:lvl7pPr>
              <a:buNone/>
              <a:defRPr sz="900" b="0">
                <a:solidFill>
                  <a:srgbClr val="5F716D"/>
                </a:solidFill>
              </a:defRPr>
            </a:lvl7pPr>
            <a:lvl8pPr>
              <a:buNone/>
              <a:defRPr sz="900" b="0">
                <a:solidFill>
                  <a:srgbClr val="5F716D"/>
                </a:solidFill>
              </a:defRPr>
            </a:lvl8pPr>
            <a:lvl9pPr>
              <a:buNone/>
              <a:defRPr sz="90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900" b="0">
                <a:solidFill>
                  <a:srgbClr val="5F716D"/>
                </a:solidFill>
              </a:defRPr>
            </a:pPr>
            <a:r>
              <a:rPr sz="900" b="0">
                <a:solidFill>
                  <a:srgbClr val="5F716D"/>
                </a:solidFill>
              </a:rPr>
              <a:t>ESG AI Agent  ·  2026.10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45FBE5-8AAE-43A9-A4D2-CAF4600FA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579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125" b="1">
                <a:solidFill>
                  <a:srgbClr val="236D5E"/>
                </a:solidFill>
              </a:defRPr>
            </a:defPPr>
            <a:lvl1pPr>
              <a:buNone/>
              <a:defRPr sz="1125" b="1">
                <a:solidFill>
                  <a:srgbClr val="236D5E"/>
                </a:solidFill>
              </a:defRPr>
            </a:lvl1pPr>
            <a:lvl2pPr>
              <a:buNone/>
              <a:defRPr sz="1125" b="1">
                <a:solidFill>
                  <a:srgbClr val="236D5E"/>
                </a:solidFill>
              </a:defRPr>
            </a:lvl2pPr>
            <a:lvl3pPr>
              <a:buNone/>
              <a:defRPr sz="1125" b="1">
                <a:solidFill>
                  <a:srgbClr val="236D5E"/>
                </a:solidFill>
              </a:defRPr>
            </a:lvl3pPr>
            <a:lvl4pPr>
              <a:buNone/>
              <a:defRPr sz="1125" b="1">
                <a:solidFill>
                  <a:srgbClr val="236D5E"/>
                </a:solidFill>
              </a:defRPr>
            </a:lvl4pPr>
            <a:lvl5pPr>
              <a:buNone/>
              <a:defRPr sz="1125" b="1">
                <a:solidFill>
                  <a:srgbClr val="236D5E"/>
                </a:solidFill>
              </a:defRPr>
            </a:lvl5pPr>
            <a:lvl6pPr>
              <a:buNone/>
              <a:defRPr sz="1125" b="1">
                <a:solidFill>
                  <a:srgbClr val="236D5E"/>
                </a:solidFill>
              </a:defRPr>
            </a:lvl6pPr>
            <a:lvl7pPr>
              <a:buNone/>
              <a:defRPr sz="1125" b="1">
                <a:solidFill>
                  <a:srgbClr val="236D5E"/>
                </a:solidFill>
              </a:defRPr>
            </a:lvl7pPr>
            <a:lvl8pPr>
              <a:buNone/>
              <a:defRPr sz="1125" b="1">
                <a:solidFill>
                  <a:srgbClr val="236D5E"/>
                </a:solidFill>
              </a:defRPr>
            </a:lvl8pPr>
            <a:lvl9pPr>
              <a:buNone/>
              <a:defRPr sz="112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125" b="1">
                <a:solidFill>
                  <a:srgbClr val="236D5E"/>
                </a:solidFill>
              </a:defRPr>
            </a:pPr>
            <a:r>
              <a:rPr sz="1125" b="1">
                <a:solidFill>
                  <a:srgbClr val="236D5E"/>
                </a:solidFill>
              </a:rPr>
              <a:t>07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4E742F-ADB9-4321-843C-AC34247F1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885950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1">
                <a:solidFill>
                  <a:srgbClr val="236D5E"/>
                </a:solidFill>
              </a:defRPr>
            </a:defPPr>
            <a:lvl1pPr>
              <a:buNone/>
              <a:defRPr sz="1275" b="1">
                <a:solidFill>
                  <a:srgbClr val="236D5E"/>
                </a:solidFill>
              </a:defRPr>
            </a:lvl1pPr>
            <a:lvl2pPr>
              <a:buNone/>
              <a:defRPr sz="1275" b="1">
                <a:solidFill>
                  <a:srgbClr val="236D5E"/>
                </a:solidFill>
              </a:defRPr>
            </a:lvl2pPr>
            <a:lvl3pPr>
              <a:buNone/>
              <a:defRPr sz="1275" b="1">
                <a:solidFill>
                  <a:srgbClr val="236D5E"/>
                </a:solidFill>
              </a:defRPr>
            </a:lvl3pPr>
            <a:lvl4pPr>
              <a:buNone/>
              <a:defRPr sz="1275" b="1">
                <a:solidFill>
                  <a:srgbClr val="236D5E"/>
                </a:solidFill>
              </a:defRPr>
            </a:lvl4pPr>
            <a:lvl5pPr>
              <a:buNone/>
              <a:defRPr sz="1275" b="1">
                <a:solidFill>
                  <a:srgbClr val="236D5E"/>
                </a:solidFill>
              </a:defRPr>
            </a:lvl5pPr>
            <a:lvl6pPr>
              <a:buNone/>
              <a:defRPr sz="1275" b="1">
                <a:solidFill>
                  <a:srgbClr val="236D5E"/>
                </a:solidFill>
              </a:defRPr>
            </a:lvl6pPr>
            <a:lvl7pPr>
              <a:buNone/>
              <a:defRPr sz="1275" b="1">
                <a:solidFill>
                  <a:srgbClr val="236D5E"/>
                </a:solidFill>
              </a:defRPr>
            </a:lvl7pPr>
            <a:lvl8pPr>
              <a:buNone/>
              <a:defRPr sz="1275" b="1">
                <a:solidFill>
                  <a:srgbClr val="236D5E"/>
                </a:solidFill>
              </a:defRPr>
            </a:lvl8pPr>
            <a:lvl9pPr>
              <a:buNone/>
              <a:defRPr sz="127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236D5E"/>
                </a:solidFill>
              </a:defRPr>
            </a:pPr>
            <a:r>
              <a:rPr sz="1275" b="1">
                <a:solidFill>
                  <a:srgbClr val="236D5E"/>
                </a:solidFill>
              </a:rPr>
              <a:t>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926276-00E3-4106-81B2-88C55FDD7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866900"/>
            <a:ext cx="3028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725" b="1">
                <a:solidFill>
                  <a:srgbClr val="173631"/>
                </a:solidFill>
              </a:defRPr>
            </a:defPPr>
            <a:lvl1pPr>
              <a:buNone/>
              <a:defRPr sz="1725" b="1">
                <a:solidFill>
                  <a:srgbClr val="173631"/>
                </a:solidFill>
              </a:defRPr>
            </a:lvl1pPr>
            <a:lvl2pPr>
              <a:buNone/>
              <a:defRPr sz="1725" b="1">
                <a:solidFill>
                  <a:srgbClr val="173631"/>
                </a:solidFill>
              </a:defRPr>
            </a:lvl2pPr>
            <a:lvl3pPr>
              <a:buNone/>
              <a:defRPr sz="1725" b="1">
                <a:solidFill>
                  <a:srgbClr val="173631"/>
                </a:solidFill>
              </a:defRPr>
            </a:lvl3pPr>
            <a:lvl4pPr>
              <a:buNone/>
              <a:defRPr sz="1725" b="1">
                <a:solidFill>
                  <a:srgbClr val="173631"/>
                </a:solidFill>
              </a:defRPr>
            </a:lvl4pPr>
            <a:lvl5pPr>
              <a:buNone/>
              <a:defRPr sz="1725" b="1">
                <a:solidFill>
                  <a:srgbClr val="173631"/>
                </a:solidFill>
              </a:defRPr>
            </a:lvl5pPr>
            <a:lvl6pPr>
              <a:buNone/>
              <a:defRPr sz="1725" b="1">
                <a:solidFill>
                  <a:srgbClr val="173631"/>
                </a:solidFill>
              </a:defRPr>
            </a:lvl6pPr>
            <a:lvl7pPr>
              <a:buNone/>
              <a:defRPr sz="1725" b="1">
                <a:solidFill>
                  <a:srgbClr val="173631"/>
                </a:solidFill>
              </a:defRPr>
            </a:lvl7pPr>
            <a:lvl8pPr>
              <a:buNone/>
              <a:defRPr sz="1725" b="1">
                <a:solidFill>
                  <a:srgbClr val="173631"/>
                </a:solidFill>
              </a:defRPr>
            </a:lvl8pPr>
            <a:lvl9pPr>
              <a:buNone/>
              <a:defRPr sz="1725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173631"/>
                </a:solidFill>
              </a:defRPr>
            </a:pPr>
            <a:r>
              <a:rPr sz="1725" b="1">
                <a:solidFill>
                  <a:srgbClr val="173631"/>
                </a:solidFill>
              </a:rPr>
              <a:t>파일 선택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072EA2-4DD6-44D3-A68D-E371C68BA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286000"/>
            <a:ext cx="30289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5F716D"/>
                </a:solidFill>
              </a:defRPr>
            </a:defPPr>
            <a:lvl1pPr>
              <a:buNone/>
              <a:defRPr sz="1350" b="0">
                <a:solidFill>
                  <a:srgbClr val="5F716D"/>
                </a:solidFill>
              </a:defRPr>
            </a:lvl1pPr>
            <a:lvl2pPr>
              <a:buNone/>
              <a:defRPr sz="1350" b="0">
                <a:solidFill>
                  <a:srgbClr val="5F716D"/>
                </a:solidFill>
              </a:defRPr>
            </a:lvl2pPr>
            <a:lvl3pPr>
              <a:buNone/>
              <a:defRPr sz="1350" b="0">
                <a:solidFill>
                  <a:srgbClr val="5F716D"/>
                </a:solidFill>
              </a:defRPr>
            </a:lvl3pPr>
            <a:lvl4pPr>
              <a:buNone/>
              <a:defRPr sz="1350" b="0">
                <a:solidFill>
                  <a:srgbClr val="5F716D"/>
                </a:solidFill>
              </a:defRPr>
            </a:lvl4pPr>
            <a:lvl5pPr>
              <a:buNone/>
              <a:defRPr sz="1350" b="0">
                <a:solidFill>
                  <a:srgbClr val="5F716D"/>
                </a:solidFill>
              </a:defRPr>
            </a:lvl5pPr>
            <a:lvl6pPr>
              <a:buNone/>
              <a:defRPr sz="1350" b="0">
                <a:solidFill>
                  <a:srgbClr val="5F716D"/>
                </a:solidFill>
              </a:defRPr>
            </a:lvl6pPr>
            <a:lvl7pPr>
              <a:buNone/>
              <a:defRPr sz="1350" b="0">
                <a:solidFill>
                  <a:srgbClr val="5F716D"/>
                </a:solidFill>
              </a:defRPr>
            </a:lvl7pPr>
            <a:lvl8pPr>
              <a:buNone/>
              <a:defRPr sz="1350" b="0">
                <a:solidFill>
                  <a:srgbClr val="5F716D"/>
                </a:solidFill>
              </a:defRPr>
            </a:lvl8pPr>
            <a:lvl9pPr>
              <a:buNone/>
              <a:defRPr sz="135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5F716D"/>
                </a:solidFill>
              </a:defRPr>
            </a:pPr>
            <a:r>
              <a:rPr sz="1350" b="0">
                <a:solidFill>
                  <a:srgbClr val="5F716D"/>
                </a:solidFill>
              </a:rPr>
              <a:t>PDF 문서에서 내부 지침이나 업무 자료 PDF를 선택합니다.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1ED08F-4F57-4038-8C3D-38137E9E1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048000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1">
                <a:solidFill>
                  <a:srgbClr val="236D5E"/>
                </a:solidFill>
              </a:defRPr>
            </a:defPPr>
            <a:lvl1pPr>
              <a:buNone/>
              <a:defRPr sz="1275" b="1">
                <a:solidFill>
                  <a:srgbClr val="236D5E"/>
                </a:solidFill>
              </a:defRPr>
            </a:lvl1pPr>
            <a:lvl2pPr>
              <a:buNone/>
              <a:defRPr sz="1275" b="1">
                <a:solidFill>
                  <a:srgbClr val="236D5E"/>
                </a:solidFill>
              </a:defRPr>
            </a:lvl2pPr>
            <a:lvl3pPr>
              <a:buNone/>
              <a:defRPr sz="1275" b="1">
                <a:solidFill>
                  <a:srgbClr val="236D5E"/>
                </a:solidFill>
              </a:defRPr>
            </a:lvl3pPr>
            <a:lvl4pPr>
              <a:buNone/>
              <a:defRPr sz="1275" b="1">
                <a:solidFill>
                  <a:srgbClr val="236D5E"/>
                </a:solidFill>
              </a:defRPr>
            </a:lvl4pPr>
            <a:lvl5pPr>
              <a:buNone/>
              <a:defRPr sz="1275" b="1">
                <a:solidFill>
                  <a:srgbClr val="236D5E"/>
                </a:solidFill>
              </a:defRPr>
            </a:lvl5pPr>
            <a:lvl6pPr>
              <a:buNone/>
              <a:defRPr sz="1275" b="1">
                <a:solidFill>
                  <a:srgbClr val="236D5E"/>
                </a:solidFill>
              </a:defRPr>
            </a:lvl6pPr>
            <a:lvl7pPr>
              <a:buNone/>
              <a:defRPr sz="1275" b="1">
                <a:solidFill>
                  <a:srgbClr val="236D5E"/>
                </a:solidFill>
              </a:defRPr>
            </a:lvl7pPr>
            <a:lvl8pPr>
              <a:buNone/>
              <a:defRPr sz="1275" b="1">
                <a:solidFill>
                  <a:srgbClr val="236D5E"/>
                </a:solidFill>
              </a:defRPr>
            </a:lvl8pPr>
            <a:lvl9pPr>
              <a:buNone/>
              <a:defRPr sz="127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236D5E"/>
                </a:solidFill>
              </a:defRPr>
            </a:pPr>
            <a:r>
              <a:rPr sz="1275" b="1">
                <a:solidFill>
                  <a:srgbClr val="236D5E"/>
                </a:solidFill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12598F-5A3A-4C70-94B8-88035581E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028950"/>
            <a:ext cx="3028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725" b="1">
                <a:solidFill>
                  <a:srgbClr val="173631"/>
                </a:solidFill>
              </a:defRPr>
            </a:defPPr>
            <a:lvl1pPr>
              <a:buNone/>
              <a:defRPr sz="1725" b="1">
                <a:solidFill>
                  <a:srgbClr val="173631"/>
                </a:solidFill>
              </a:defRPr>
            </a:lvl1pPr>
            <a:lvl2pPr>
              <a:buNone/>
              <a:defRPr sz="1725" b="1">
                <a:solidFill>
                  <a:srgbClr val="173631"/>
                </a:solidFill>
              </a:defRPr>
            </a:lvl2pPr>
            <a:lvl3pPr>
              <a:buNone/>
              <a:defRPr sz="1725" b="1">
                <a:solidFill>
                  <a:srgbClr val="173631"/>
                </a:solidFill>
              </a:defRPr>
            </a:lvl3pPr>
            <a:lvl4pPr>
              <a:buNone/>
              <a:defRPr sz="1725" b="1">
                <a:solidFill>
                  <a:srgbClr val="173631"/>
                </a:solidFill>
              </a:defRPr>
            </a:lvl4pPr>
            <a:lvl5pPr>
              <a:buNone/>
              <a:defRPr sz="1725" b="1">
                <a:solidFill>
                  <a:srgbClr val="173631"/>
                </a:solidFill>
              </a:defRPr>
            </a:lvl5pPr>
            <a:lvl6pPr>
              <a:buNone/>
              <a:defRPr sz="1725" b="1">
                <a:solidFill>
                  <a:srgbClr val="173631"/>
                </a:solidFill>
              </a:defRPr>
            </a:lvl6pPr>
            <a:lvl7pPr>
              <a:buNone/>
              <a:defRPr sz="1725" b="1">
                <a:solidFill>
                  <a:srgbClr val="173631"/>
                </a:solidFill>
              </a:defRPr>
            </a:lvl7pPr>
            <a:lvl8pPr>
              <a:buNone/>
              <a:defRPr sz="1725" b="1">
                <a:solidFill>
                  <a:srgbClr val="173631"/>
                </a:solidFill>
              </a:defRPr>
            </a:lvl8pPr>
            <a:lvl9pPr>
              <a:buNone/>
              <a:defRPr sz="1725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173631"/>
                </a:solidFill>
              </a:defRPr>
            </a:pPr>
            <a:r>
              <a:rPr sz="1725" b="1">
                <a:solidFill>
                  <a:srgbClr val="173631"/>
                </a:solidFill>
              </a:rPr>
              <a:t>적용 국가 확인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44A8296-83BE-4B50-806F-AC4333FF1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448050"/>
            <a:ext cx="30289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5F716D"/>
                </a:solidFill>
              </a:defRPr>
            </a:defPPr>
            <a:lvl1pPr>
              <a:buNone/>
              <a:defRPr sz="1350" b="0">
                <a:solidFill>
                  <a:srgbClr val="5F716D"/>
                </a:solidFill>
              </a:defRPr>
            </a:lvl1pPr>
            <a:lvl2pPr>
              <a:buNone/>
              <a:defRPr sz="1350" b="0">
                <a:solidFill>
                  <a:srgbClr val="5F716D"/>
                </a:solidFill>
              </a:defRPr>
            </a:lvl2pPr>
            <a:lvl3pPr>
              <a:buNone/>
              <a:defRPr sz="1350" b="0">
                <a:solidFill>
                  <a:srgbClr val="5F716D"/>
                </a:solidFill>
              </a:defRPr>
            </a:lvl3pPr>
            <a:lvl4pPr>
              <a:buNone/>
              <a:defRPr sz="1350" b="0">
                <a:solidFill>
                  <a:srgbClr val="5F716D"/>
                </a:solidFill>
              </a:defRPr>
            </a:lvl4pPr>
            <a:lvl5pPr>
              <a:buNone/>
              <a:defRPr sz="1350" b="0">
                <a:solidFill>
                  <a:srgbClr val="5F716D"/>
                </a:solidFill>
              </a:defRPr>
            </a:lvl5pPr>
            <a:lvl6pPr>
              <a:buNone/>
              <a:defRPr sz="1350" b="0">
                <a:solidFill>
                  <a:srgbClr val="5F716D"/>
                </a:solidFill>
              </a:defRPr>
            </a:lvl6pPr>
            <a:lvl7pPr>
              <a:buNone/>
              <a:defRPr sz="1350" b="0">
                <a:solidFill>
                  <a:srgbClr val="5F716D"/>
                </a:solidFill>
              </a:defRPr>
            </a:lvl7pPr>
            <a:lvl8pPr>
              <a:buNone/>
              <a:defRPr sz="1350" b="0">
                <a:solidFill>
                  <a:srgbClr val="5F716D"/>
                </a:solidFill>
              </a:defRPr>
            </a:lvl8pPr>
            <a:lvl9pPr>
              <a:buNone/>
              <a:defRPr sz="135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5F716D"/>
                </a:solidFill>
              </a:defRPr>
            </a:pPr>
            <a:r>
              <a:rPr sz="1350" b="0">
                <a:solidFill>
                  <a:srgbClr val="5F716D"/>
                </a:solidFill>
              </a:rPr>
              <a:t>적용 국가는 선택 항목입니다. 필요하면 KR(한국), US(미국)처럼 코드 한 개를 입력합니다.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F138B9-5016-479A-B294-06BAD0AA8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210050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1">
                <a:solidFill>
                  <a:srgbClr val="236D5E"/>
                </a:solidFill>
              </a:defRPr>
            </a:defPPr>
            <a:lvl1pPr>
              <a:buNone/>
              <a:defRPr sz="1275" b="1">
                <a:solidFill>
                  <a:srgbClr val="236D5E"/>
                </a:solidFill>
              </a:defRPr>
            </a:lvl1pPr>
            <a:lvl2pPr>
              <a:buNone/>
              <a:defRPr sz="1275" b="1">
                <a:solidFill>
                  <a:srgbClr val="236D5E"/>
                </a:solidFill>
              </a:defRPr>
            </a:lvl2pPr>
            <a:lvl3pPr>
              <a:buNone/>
              <a:defRPr sz="1275" b="1">
                <a:solidFill>
                  <a:srgbClr val="236D5E"/>
                </a:solidFill>
              </a:defRPr>
            </a:lvl3pPr>
            <a:lvl4pPr>
              <a:buNone/>
              <a:defRPr sz="1275" b="1">
                <a:solidFill>
                  <a:srgbClr val="236D5E"/>
                </a:solidFill>
              </a:defRPr>
            </a:lvl4pPr>
            <a:lvl5pPr>
              <a:buNone/>
              <a:defRPr sz="1275" b="1">
                <a:solidFill>
                  <a:srgbClr val="236D5E"/>
                </a:solidFill>
              </a:defRPr>
            </a:lvl5pPr>
            <a:lvl6pPr>
              <a:buNone/>
              <a:defRPr sz="1275" b="1">
                <a:solidFill>
                  <a:srgbClr val="236D5E"/>
                </a:solidFill>
              </a:defRPr>
            </a:lvl6pPr>
            <a:lvl7pPr>
              <a:buNone/>
              <a:defRPr sz="1275" b="1">
                <a:solidFill>
                  <a:srgbClr val="236D5E"/>
                </a:solidFill>
              </a:defRPr>
            </a:lvl7pPr>
            <a:lvl8pPr>
              <a:buNone/>
              <a:defRPr sz="1275" b="1">
                <a:solidFill>
                  <a:srgbClr val="236D5E"/>
                </a:solidFill>
              </a:defRPr>
            </a:lvl8pPr>
            <a:lvl9pPr>
              <a:buNone/>
              <a:defRPr sz="127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236D5E"/>
                </a:solidFill>
              </a:defRPr>
            </a:pPr>
            <a:r>
              <a:rPr sz="1275" b="1">
                <a:solidFill>
                  <a:srgbClr val="236D5E"/>
                </a:solidFill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E30961-1D2E-4987-86CF-BBEEF4A27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191000"/>
            <a:ext cx="3028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725" b="1">
                <a:solidFill>
                  <a:srgbClr val="173631"/>
                </a:solidFill>
              </a:defRPr>
            </a:defPPr>
            <a:lvl1pPr>
              <a:buNone/>
              <a:defRPr sz="1725" b="1">
                <a:solidFill>
                  <a:srgbClr val="173631"/>
                </a:solidFill>
              </a:defRPr>
            </a:lvl1pPr>
            <a:lvl2pPr>
              <a:buNone/>
              <a:defRPr sz="1725" b="1">
                <a:solidFill>
                  <a:srgbClr val="173631"/>
                </a:solidFill>
              </a:defRPr>
            </a:lvl2pPr>
            <a:lvl3pPr>
              <a:buNone/>
              <a:defRPr sz="1725" b="1">
                <a:solidFill>
                  <a:srgbClr val="173631"/>
                </a:solidFill>
              </a:defRPr>
            </a:lvl3pPr>
            <a:lvl4pPr>
              <a:buNone/>
              <a:defRPr sz="1725" b="1">
                <a:solidFill>
                  <a:srgbClr val="173631"/>
                </a:solidFill>
              </a:defRPr>
            </a:lvl4pPr>
            <a:lvl5pPr>
              <a:buNone/>
              <a:defRPr sz="1725" b="1">
                <a:solidFill>
                  <a:srgbClr val="173631"/>
                </a:solidFill>
              </a:defRPr>
            </a:lvl5pPr>
            <a:lvl6pPr>
              <a:buNone/>
              <a:defRPr sz="1725" b="1">
                <a:solidFill>
                  <a:srgbClr val="173631"/>
                </a:solidFill>
              </a:defRPr>
            </a:lvl6pPr>
            <a:lvl7pPr>
              <a:buNone/>
              <a:defRPr sz="1725" b="1">
                <a:solidFill>
                  <a:srgbClr val="173631"/>
                </a:solidFill>
              </a:defRPr>
            </a:lvl7pPr>
            <a:lvl8pPr>
              <a:buNone/>
              <a:defRPr sz="1725" b="1">
                <a:solidFill>
                  <a:srgbClr val="173631"/>
                </a:solidFill>
              </a:defRPr>
            </a:lvl8pPr>
            <a:lvl9pPr>
              <a:buNone/>
              <a:defRPr sz="1725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173631"/>
                </a:solidFill>
              </a:defRPr>
            </a:pPr>
            <a:r>
              <a:rPr sz="1725" b="1">
                <a:solidFill>
                  <a:srgbClr val="173631"/>
                </a:solidFill>
              </a:rPr>
              <a:t>업로드 실행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23686D-37F4-4EF3-8D99-E00EE1013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610100"/>
            <a:ext cx="30289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5F716D"/>
                </a:solidFill>
              </a:defRPr>
            </a:defPPr>
            <a:lvl1pPr>
              <a:buNone/>
              <a:defRPr sz="1350" b="0">
                <a:solidFill>
                  <a:srgbClr val="5F716D"/>
                </a:solidFill>
              </a:defRPr>
            </a:lvl1pPr>
            <a:lvl2pPr>
              <a:buNone/>
              <a:defRPr sz="1350" b="0">
                <a:solidFill>
                  <a:srgbClr val="5F716D"/>
                </a:solidFill>
              </a:defRPr>
            </a:lvl2pPr>
            <a:lvl3pPr>
              <a:buNone/>
              <a:defRPr sz="1350" b="0">
                <a:solidFill>
                  <a:srgbClr val="5F716D"/>
                </a:solidFill>
              </a:defRPr>
            </a:lvl3pPr>
            <a:lvl4pPr>
              <a:buNone/>
              <a:defRPr sz="1350" b="0">
                <a:solidFill>
                  <a:srgbClr val="5F716D"/>
                </a:solidFill>
              </a:defRPr>
            </a:lvl4pPr>
            <a:lvl5pPr>
              <a:buNone/>
              <a:defRPr sz="1350" b="0">
                <a:solidFill>
                  <a:srgbClr val="5F716D"/>
                </a:solidFill>
              </a:defRPr>
            </a:lvl5pPr>
            <a:lvl6pPr>
              <a:buNone/>
              <a:defRPr sz="1350" b="0">
                <a:solidFill>
                  <a:srgbClr val="5F716D"/>
                </a:solidFill>
              </a:defRPr>
            </a:lvl6pPr>
            <a:lvl7pPr>
              <a:buNone/>
              <a:defRPr sz="1350" b="0">
                <a:solidFill>
                  <a:srgbClr val="5F716D"/>
                </a:solidFill>
              </a:defRPr>
            </a:lvl7pPr>
            <a:lvl8pPr>
              <a:buNone/>
              <a:defRPr sz="1350" b="0">
                <a:solidFill>
                  <a:srgbClr val="5F716D"/>
                </a:solidFill>
              </a:defRPr>
            </a:lvl8pPr>
            <a:lvl9pPr>
              <a:buNone/>
              <a:defRPr sz="135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5F716D"/>
                </a:solidFill>
              </a:defRPr>
            </a:pPr>
            <a:r>
              <a:rPr sz="1350" b="0">
                <a:solidFill>
                  <a:srgbClr val="5F716D"/>
                </a:solidFill>
              </a:rPr>
              <a:t>PDF 올리기를 누른 뒤 최근 처리 영역에서 결과를 확인합니다.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B7805D6-99A5-474F-A6CD-DFB70271B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1704975"/>
            <a:ext cx="7410450" cy="421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0D9"/>
            </a:solidFill>
          </a:ln>
        </p:spPr>
      </p:sp>
      <p:pic>
        <p:nvPic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AECB115-1351-48CC-BF44-4A3672E4F94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e658b0c65e440c"/>
          <a:srcRect xmlns:a="http://schemas.openxmlformats.org/drawingml/2006/main" l="20500" t="3900" r="3700" b="72000"/>
          <a:stretch xmlns:a="http://schemas.openxmlformats.org/drawingml/2006/main"/>
        </p:blipFill>
        <p:spPr>
          <a:xfrm xmlns:a="http://schemas.openxmlformats.org/drawingml/2006/main">
            <a:off x="4381500" y="2703023"/>
            <a:ext cx="7239000" cy="2213954"/>
          </a:xfrm>
          <a:prstGeom xmlns:a="http://schemas.openxmlformats.org/drawingml/2006/main" prst="rect">
            <a:avLst/>
          </a:prstGeom>
        </p:spPr>
      </p:pic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9FBE895-42FD-438B-88FD-65550DA87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924550"/>
            <a:ext cx="73914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900" b="0">
                <a:solidFill>
                  <a:srgbClr val="5F716D"/>
                </a:solidFill>
              </a:defRPr>
            </a:defPPr>
            <a:lvl1pPr>
              <a:buNone/>
              <a:defRPr sz="900" b="0">
                <a:solidFill>
                  <a:srgbClr val="5F716D"/>
                </a:solidFill>
              </a:defRPr>
            </a:lvl1pPr>
            <a:lvl2pPr>
              <a:buNone/>
              <a:defRPr sz="900" b="0">
                <a:solidFill>
                  <a:srgbClr val="5F716D"/>
                </a:solidFill>
              </a:defRPr>
            </a:lvl2pPr>
            <a:lvl3pPr>
              <a:buNone/>
              <a:defRPr sz="900" b="0">
                <a:solidFill>
                  <a:srgbClr val="5F716D"/>
                </a:solidFill>
              </a:defRPr>
            </a:lvl3pPr>
            <a:lvl4pPr>
              <a:buNone/>
              <a:defRPr sz="900" b="0">
                <a:solidFill>
                  <a:srgbClr val="5F716D"/>
                </a:solidFill>
              </a:defRPr>
            </a:lvl4pPr>
            <a:lvl5pPr>
              <a:buNone/>
              <a:defRPr sz="900" b="0">
                <a:solidFill>
                  <a:srgbClr val="5F716D"/>
                </a:solidFill>
              </a:defRPr>
            </a:lvl5pPr>
            <a:lvl6pPr>
              <a:buNone/>
              <a:defRPr sz="900" b="0">
                <a:solidFill>
                  <a:srgbClr val="5F716D"/>
                </a:solidFill>
              </a:defRPr>
            </a:lvl6pPr>
            <a:lvl7pPr>
              <a:buNone/>
              <a:defRPr sz="900" b="0">
                <a:solidFill>
                  <a:srgbClr val="5F716D"/>
                </a:solidFill>
              </a:defRPr>
            </a:lvl7pPr>
            <a:lvl8pPr>
              <a:buNone/>
              <a:defRPr sz="900" b="0">
                <a:solidFill>
                  <a:srgbClr val="5F716D"/>
                </a:solidFill>
              </a:defRPr>
            </a:lvl8pPr>
            <a:lvl9pPr>
              <a:buNone/>
              <a:defRPr sz="90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900" b="0">
                <a:solidFill>
                  <a:srgbClr val="5F716D"/>
                </a:solidFill>
              </a:defRPr>
            </a:pPr>
            <a:r>
              <a:rPr sz="900" b="0">
                <a:solidFill>
                  <a:srgbClr val="5F716D"/>
                </a:solidFill>
              </a:rPr>
              <a:t>기존 서비스 화면 · 2026.10.19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F19BBE5-A008-40CD-9541-3770F9E8D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81675"/>
            <a:ext cx="3429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1">
                <a:solidFill>
                  <a:srgbClr val="236D5E"/>
                </a:solidFill>
              </a:defRPr>
            </a:defPPr>
            <a:lvl1pPr>
              <a:buNone/>
              <a:defRPr sz="1275" b="1">
                <a:solidFill>
                  <a:srgbClr val="236D5E"/>
                </a:solidFill>
              </a:defRPr>
            </a:lvl1pPr>
            <a:lvl2pPr>
              <a:buNone/>
              <a:defRPr sz="1275" b="1">
                <a:solidFill>
                  <a:srgbClr val="236D5E"/>
                </a:solidFill>
              </a:defRPr>
            </a:lvl2pPr>
            <a:lvl3pPr>
              <a:buNone/>
              <a:defRPr sz="1275" b="1">
                <a:solidFill>
                  <a:srgbClr val="236D5E"/>
                </a:solidFill>
              </a:defRPr>
            </a:lvl3pPr>
            <a:lvl4pPr>
              <a:buNone/>
              <a:defRPr sz="1275" b="1">
                <a:solidFill>
                  <a:srgbClr val="236D5E"/>
                </a:solidFill>
              </a:defRPr>
            </a:lvl4pPr>
            <a:lvl5pPr>
              <a:buNone/>
              <a:defRPr sz="1275" b="1">
                <a:solidFill>
                  <a:srgbClr val="236D5E"/>
                </a:solidFill>
              </a:defRPr>
            </a:lvl5pPr>
            <a:lvl6pPr>
              <a:buNone/>
              <a:defRPr sz="1275" b="1">
                <a:solidFill>
                  <a:srgbClr val="236D5E"/>
                </a:solidFill>
              </a:defRPr>
            </a:lvl6pPr>
            <a:lvl7pPr>
              <a:buNone/>
              <a:defRPr sz="1275" b="1">
                <a:solidFill>
                  <a:srgbClr val="236D5E"/>
                </a:solidFill>
              </a:defRPr>
            </a:lvl7pPr>
            <a:lvl8pPr>
              <a:buNone/>
              <a:defRPr sz="1275" b="1">
                <a:solidFill>
                  <a:srgbClr val="236D5E"/>
                </a:solidFill>
              </a:defRPr>
            </a:lvl8pPr>
            <a:lvl9pPr>
              <a:buNone/>
              <a:defRPr sz="127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236D5E"/>
                </a:solidFill>
              </a:defRPr>
            </a:pPr>
            <a:r>
              <a:rPr sz="1275" b="1">
                <a:solidFill>
                  <a:srgbClr val="236D5E"/>
                </a:solidFill>
              </a:rPr>
              <a:t>팀 내 공유 권한이 있는 자료를 사용하세요.</a:t>
            </a:r>
          </a:p>
        </p:txBody>
      </p:sp>
    </p:spTree>
    <p:extLst>
      <p:ext uri="{BB962C8B-B14F-4D97-AF65-F5344CB8AC3E}">
        <p14:creationId xmlns:p14="http://schemas.microsoft.com/office/powerpoint/2010/main" val="133846955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6F8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DD1D8C-C19A-4D96-87B5-15F08E9B6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125" b="1">
                <a:solidFill>
                  <a:srgbClr val="236D5E"/>
                </a:solidFill>
              </a:defRPr>
            </a:defPPr>
            <a:lvl1pPr>
              <a:buNone/>
              <a:defRPr sz="1125" b="1">
                <a:solidFill>
                  <a:srgbClr val="236D5E"/>
                </a:solidFill>
              </a:defRPr>
            </a:lvl1pPr>
            <a:lvl2pPr>
              <a:buNone/>
              <a:defRPr sz="1125" b="1">
                <a:solidFill>
                  <a:srgbClr val="236D5E"/>
                </a:solidFill>
              </a:defRPr>
            </a:lvl2pPr>
            <a:lvl3pPr>
              <a:buNone/>
              <a:defRPr sz="1125" b="1">
                <a:solidFill>
                  <a:srgbClr val="236D5E"/>
                </a:solidFill>
              </a:defRPr>
            </a:lvl3pPr>
            <a:lvl4pPr>
              <a:buNone/>
              <a:defRPr sz="1125" b="1">
                <a:solidFill>
                  <a:srgbClr val="236D5E"/>
                </a:solidFill>
              </a:defRPr>
            </a:lvl4pPr>
            <a:lvl5pPr>
              <a:buNone/>
              <a:defRPr sz="1125" b="1">
                <a:solidFill>
                  <a:srgbClr val="236D5E"/>
                </a:solidFill>
              </a:defRPr>
            </a:lvl5pPr>
            <a:lvl6pPr>
              <a:buNone/>
              <a:defRPr sz="1125" b="1">
                <a:solidFill>
                  <a:srgbClr val="236D5E"/>
                </a:solidFill>
              </a:defRPr>
            </a:lvl6pPr>
            <a:lvl7pPr>
              <a:buNone/>
              <a:defRPr sz="1125" b="1">
                <a:solidFill>
                  <a:srgbClr val="236D5E"/>
                </a:solidFill>
              </a:defRPr>
            </a:lvl7pPr>
            <a:lvl8pPr>
              <a:buNone/>
              <a:defRPr sz="1125" b="1">
                <a:solidFill>
                  <a:srgbClr val="236D5E"/>
                </a:solidFill>
              </a:defRPr>
            </a:lvl8pPr>
            <a:lvl9pPr>
              <a:buNone/>
              <a:defRPr sz="112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125" b="1">
                <a:solidFill>
                  <a:srgbClr val="236D5E"/>
                </a:solidFill>
              </a:defRPr>
            </a:pPr>
            <a:r>
              <a:rPr sz="1125" b="1">
                <a:solidFill>
                  <a:srgbClr val="236D5E"/>
                </a:solidFill>
              </a:rPr>
              <a:t>이용자 사용설명서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DA0C29-D684-49D6-983D-60A75D06E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85800"/>
            <a:ext cx="11239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2700" b="1">
                <a:solidFill>
                  <a:srgbClr val="173631"/>
                </a:solidFill>
              </a:defRPr>
            </a:defPPr>
            <a:lvl1pPr>
              <a:buNone/>
              <a:defRPr sz="2700" b="1">
                <a:solidFill>
                  <a:srgbClr val="173631"/>
                </a:solidFill>
              </a:defRPr>
            </a:lvl1pPr>
            <a:lvl2pPr>
              <a:buNone/>
              <a:defRPr sz="2700" b="1">
                <a:solidFill>
                  <a:srgbClr val="173631"/>
                </a:solidFill>
              </a:defRPr>
            </a:lvl2pPr>
            <a:lvl3pPr>
              <a:buNone/>
              <a:defRPr sz="2700" b="1">
                <a:solidFill>
                  <a:srgbClr val="173631"/>
                </a:solidFill>
              </a:defRPr>
            </a:lvl3pPr>
            <a:lvl4pPr>
              <a:buNone/>
              <a:defRPr sz="2700" b="1">
                <a:solidFill>
                  <a:srgbClr val="173631"/>
                </a:solidFill>
              </a:defRPr>
            </a:lvl4pPr>
            <a:lvl5pPr>
              <a:buNone/>
              <a:defRPr sz="2700" b="1">
                <a:solidFill>
                  <a:srgbClr val="173631"/>
                </a:solidFill>
              </a:defRPr>
            </a:lvl5pPr>
            <a:lvl6pPr>
              <a:buNone/>
              <a:defRPr sz="2700" b="1">
                <a:solidFill>
                  <a:srgbClr val="173631"/>
                </a:solidFill>
              </a:defRPr>
            </a:lvl6pPr>
            <a:lvl7pPr>
              <a:buNone/>
              <a:defRPr sz="2700" b="1">
                <a:solidFill>
                  <a:srgbClr val="173631"/>
                </a:solidFill>
              </a:defRPr>
            </a:lvl7pPr>
            <a:lvl8pPr>
              <a:buNone/>
              <a:defRPr sz="2700" b="1">
                <a:solidFill>
                  <a:srgbClr val="173631"/>
                </a:solidFill>
              </a:defRPr>
            </a:lvl8pPr>
            <a:lvl9pPr>
              <a:buNone/>
              <a:defRPr sz="2700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2700" b="1">
                <a:solidFill>
                  <a:srgbClr val="173631"/>
                </a:solidFill>
              </a:defRPr>
            </a:pPr>
            <a:r>
              <a:rPr sz="2700" b="1">
                <a:solidFill>
                  <a:srgbClr val="173631"/>
                </a:solidFill>
              </a:rPr>
              <a:t>검색 가능 상태를 확인한 뒤 질문합니다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ED454D-A1CC-4D82-AABD-B375508B7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76350"/>
            <a:ext cx="11201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425" b="0">
                <a:solidFill>
                  <a:srgbClr val="5F716D"/>
                </a:solidFill>
              </a:defRPr>
            </a:defPPr>
            <a:lvl1pPr>
              <a:buNone/>
              <a:defRPr sz="1425" b="0">
                <a:solidFill>
                  <a:srgbClr val="5F716D"/>
                </a:solidFill>
              </a:defRPr>
            </a:lvl1pPr>
            <a:lvl2pPr>
              <a:buNone/>
              <a:defRPr sz="1425" b="0">
                <a:solidFill>
                  <a:srgbClr val="5F716D"/>
                </a:solidFill>
              </a:defRPr>
            </a:lvl2pPr>
            <a:lvl3pPr>
              <a:buNone/>
              <a:defRPr sz="1425" b="0">
                <a:solidFill>
                  <a:srgbClr val="5F716D"/>
                </a:solidFill>
              </a:defRPr>
            </a:lvl3pPr>
            <a:lvl4pPr>
              <a:buNone/>
              <a:defRPr sz="1425" b="0">
                <a:solidFill>
                  <a:srgbClr val="5F716D"/>
                </a:solidFill>
              </a:defRPr>
            </a:lvl4pPr>
            <a:lvl5pPr>
              <a:buNone/>
              <a:defRPr sz="1425" b="0">
                <a:solidFill>
                  <a:srgbClr val="5F716D"/>
                </a:solidFill>
              </a:defRPr>
            </a:lvl5pPr>
            <a:lvl6pPr>
              <a:buNone/>
              <a:defRPr sz="1425" b="0">
                <a:solidFill>
                  <a:srgbClr val="5F716D"/>
                </a:solidFill>
              </a:defRPr>
            </a:lvl6pPr>
            <a:lvl7pPr>
              <a:buNone/>
              <a:defRPr sz="1425" b="0">
                <a:solidFill>
                  <a:srgbClr val="5F716D"/>
                </a:solidFill>
              </a:defRPr>
            </a:lvl7pPr>
            <a:lvl8pPr>
              <a:buNone/>
              <a:defRPr sz="1425" b="0">
                <a:solidFill>
                  <a:srgbClr val="5F716D"/>
                </a:solidFill>
              </a:defRPr>
            </a:lvl8pPr>
            <a:lvl9pPr>
              <a:buNone/>
              <a:defRPr sz="1425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425" b="0">
                <a:solidFill>
                  <a:srgbClr val="5F716D"/>
                </a:solidFill>
              </a:defRPr>
            </a:pPr>
            <a:r>
              <a:rPr sz="1425" b="0">
                <a:solidFill>
                  <a:srgbClr val="5F716D"/>
                </a:solidFill>
              </a:rPr>
              <a:t>그룹 공간 &gt; 문서 &gt; 최근 처리 / 문서 목록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8C90A8-25AD-4DBE-9118-35968E08B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341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E0D9"/>
          </a:solidFill>
          <a:ln xmlns:a="http://schemas.openxmlformats.org/drawingml/2006/main" w="0">
            <a:noFill/>
          </a:ln>
        </p:spPr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9DBC2B-613B-4A95-8DA4-F00B1D62D70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dc95856de34351"/>
          <a:stretch xmlns:a="http://schemas.openxmlformats.org/drawingml/2006/main"/>
        </p:blipFill>
        <p:spPr>
          <a:xfrm xmlns:a="http://schemas.openxmlformats.org/drawingml/2006/main">
            <a:off x="721749" y="6467475"/>
            <a:ext cx="804402" cy="20955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7136EF-DC89-4350-8FCF-B2AF4F345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76450" y="6486525"/>
            <a:ext cx="7143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900" b="0">
                <a:solidFill>
                  <a:srgbClr val="5F716D"/>
                </a:solidFill>
              </a:defRPr>
            </a:defPPr>
            <a:lvl1pPr>
              <a:buNone/>
              <a:defRPr sz="900" b="0">
                <a:solidFill>
                  <a:srgbClr val="5F716D"/>
                </a:solidFill>
              </a:defRPr>
            </a:lvl1pPr>
            <a:lvl2pPr>
              <a:buNone/>
              <a:defRPr sz="900" b="0">
                <a:solidFill>
                  <a:srgbClr val="5F716D"/>
                </a:solidFill>
              </a:defRPr>
            </a:lvl2pPr>
            <a:lvl3pPr>
              <a:buNone/>
              <a:defRPr sz="900" b="0">
                <a:solidFill>
                  <a:srgbClr val="5F716D"/>
                </a:solidFill>
              </a:defRPr>
            </a:lvl3pPr>
            <a:lvl4pPr>
              <a:buNone/>
              <a:defRPr sz="900" b="0">
                <a:solidFill>
                  <a:srgbClr val="5F716D"/>
                </a:solidFill>
              </a:defRPr>
            </a:lvl4pPr>
            <a:lvl5pPr>
              <a:buNone/>
              <a:defRPr sz="900" b="0">
                <a:solidFill>
                  <a:srgbClr val="5F716D"/>
                </a:solidFill>
              </a:defRPr>
            </a:lvl5pPr>
            <a:lvl6pPr>
              <a:buNone/>
              <a:defRPr sz="900" b="0">
                <a:solidFill>
                  <a:srgbClr val="5F716D"/>
                </a:solidFill>
              </a:defRPr>
            </a:lvl6pPr>
            <a:lvl7pPr>
              <a:buNone/>
              <a:defRPr sz="900" b="0">
                <a:solidFill>
                  <a:srgbClr val="5F716D"/>
                </a:solidFill>
              </a:defRPr>
            </a:lvl7pPr>
            <a:lvl8pPr>
              <a:buNone/>
              <a:defRPr sz="900" b="0">
                <a:solidFill>
                  <a:srgbClr val="5F716D"/>
                </a:solidFill>
              </a:defRPr>
            </a:lvl8pPr>
            <a:lvl9pPr>
              <a:buNone/>
              <a:defRPr sz="90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900" b="0">
                <a:solidFill>
                  <a:srgbClr val="5F716D"/>
                </a:solidFill>
              </a:defRPr>
            </a:pPr>
            <a:r>
              <a:rPr sz="900" b="0">
                <a:solidFill>
                  <a:srgbClr val="5F716D"/>
                </a:solidFill>
              </a:rPr>
              <a:t>ESG AI Agent  ·  2026.10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7B2BB9-CBA1-4F7C-A373-CB092382D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579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125" b="1">
                <a:solidFill>
                  <a:srgbClr val="236D5E"/>
                </a:solidFill>
              </a:defRPr>
            </a:defPPr>
            <a:lvl1pPr>
              <a:buNone/>
              <a:defRPr sz="1125" b="1">
                <a:solidFill>
                  <a:srgbClr val="236D5E"/>
                </a:solidFill>
              </a:defRPr>
            </a:lvl1pPr>
            <a:lvl2pPr>
              <a:buNone/>
              <a:defRPr sz="1125" b="1">
                <a:solidFill>
                  <a:srgbClr val="236D5E"/>
                </a:solidFill>
              </a:defRPr>
            </a:lvl2pPr>
            <a:lvl3pPr>
              <a:buNone/>
              <a:defRPr sz="1125" b="1">
                <a:solidFill>
                  <a:srgbClr val="236D5E"/>
                </a:solidFill>
              </a:defRPr>
            </a:lvl3pPr>
            <a:lvl4pPr>
              <a:buNone/>
              <a:defRPr sz="1125" b="1">
                <a:solidFill>
                  <a:srgbClr val="236D5E"/>
                </a:solidFill>
              </a:defRPr>
            </a:lvl4pPr>
            <a:lvl5pPr>
              <a:buNone/>
              <a:defRPr sz="1125" b="1">
                <a:solidFill>
                  <a:srgbClr val="236D5E"/>
                </a:solidFill>
              </a:defRPr>
            </a:lvl5pPr>
            <a:lvl6pPr>
              <a:buNone/>
              <a:defRPr sz="1125" b="1">
                <a:solidFill>
                  <a:srgbClr val="236D5E"/>
                </a:solidFill>
              </a:defRPr>
            </a:lvl6pPr>
            <a:lvl7pPr>
              <a:buNone/>
              <a:defRPr sz="1125" b="1">
                <a:solidFill>
                  <a:srgbClr val="236D5E"/>
                </a:solidFill>
              </a:defRPr>
            </a:lvl7pPr>
            <a:lvl8pPr>
              <a:buNone/>
              <a:defRPr sz="1125" b="1">
                <a:solidFill>
                  <a:srgbClr val="236D5E"/>
                </a:solidFill>
              </a:defRPr>
            </a:lvl8pPr>
            <a:lvl9pPr>
              <a:buNone/>
              <a:defRPr sz="112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125" b="1">
                <a:solidFill>
                  <a:srgbClr val="236D5E"/>
                </a:solidFill>
              </a:defRPr>
            </a:pPr>
            <a:r>
              <a:rPr sz="1125" b="1">
                <a:solidFill>
                  <a:srgbClr val="236D5E"/>
                </a:solidFill>
              </a:rPr>
              <a:t>08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0055C6-F513-4196-86BE-BDCC1216C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885950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1">
                <a:solidFill>
                  <a:srgbClr val="236D5E"/>
                </a:solidFill>
              </a:defRPr>
            </a:defPPr>
            <a:lvl1pPr>
              <a:buNone/>
              <a:defRPr sz="1275" b="1">
                <a:solidFill>
                  <a:srgbClr val="236D5E"/>
                </a:solidFill>
              </a:defRPr>
            </a:lvl1pPr>
            <a:lvl2pPr>
              <a:buNone/>
              <a:defRPr sz="1275" b="1">
                <a:solidFill>
                  <a:srgbClr val="236D5E"/>
                </a:solidFill>
              </a:defRPr>
            </a:lvl2pPr>
            <a:lvl3pPr>
              <a:buNone/>
              <a:defRPr sz="1275" b="1">
                <a:solidFill>
                  <a:srgbClr val="236D5E"/>
                </a:solidFill>
              </a:defRPr>
            </a:lvl3pPr>
            <a:lvl4pPr>
              <a:buNone/>
              <a:defRPr sz="1275" b="1">
                <a:solidFill>
                  <a:srgbClr val="236D5E"/>
                </a:solidFill>
              </a:defRPr>
            </a:lvl4pPr>
            <a:lvl5pPr>
              <a:buNone/>
              <a:defRPr sz="1275" b="1">
                <a:solidFill>
                  <a:srgbClr val="236D5E"/>
                </a:solidFill>
              </a:defRPr>
            </a:lvl5pPr>
            <a:lvl6pPr>
              <a:buNone/>
              <a:defRPr sz="1275" b="1">
                <a:solidFill>
                  <a:srgbClr val="236D5E"/>
                </a:solidFill>
              </a:defRPr>
            </a:lvl6pPr>
            <a:lvl7pPr>
              <a:buNone/>
              <a:defRPr sz="1275" b="1">
                <a:solidFill>
                  <a:srgbClr val="236D5E"/>
                </a:solidFill>
              </a:defRPr>
            </a:lvl7pPr>
            <a:lvl8pPr>
              <a:buNone/>
              <a:defRPr sz="1275" b="1">
                <a:solidFill>
                  <a:srgbClr val="236D5E"/>
                </a:solidFill>
              </a:defRPr>
            </a:lvl8pPr>
            <a:lvl9pPr>
              <a:buNone/>
              <a:defRPr sz="127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236D5E"/>
                </a:solidFill>
              </a:defRPr>
            </a:pPr>
            <a:r>
              <a:rPr sz="1275" b="1">
                <a:solidFill>
                  <a:srgbClr val="236D5E"/>
                </a:solidFill>
              </a:rPr>
              <a:t>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138439-3785-49B0-A689-782067201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866900"/>
            <a:ext cx="3028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725" b="1">
                <a:solidFill>
                  <a:srgbClr val="173631"/>
                </a:solidFill>
              </a:defRPr>
            </a:defPPr>
            <a:lvl1pPr>
              <a:buNone/>
              <a:defRPr sz="1725" b="1">
                <a:solidFill>
                  <a:srgbClr val="173631"/>
                </a:solidFill>
              </a:defRPr>
            </a:lvl1pPr>
            <a:lvl2pPr>
              <a:buNone/>
              <a:defRPr sz="1725" b="1">
                <a:solidFill>
                  <a:srgbClr val="173631"/>
                </a:solidFill>
              </a:defRPr>
            </a:lvl2pPr>
            <a:lvl3pPr>
              <a:buNone/>
              <a:defRPr sz="1725" b="1">
                <a:solidFill>
                  <a:srgbClr val="173631"/>
                </a:solidFill>
              </a:defRPr>
            </a:lvl3pPr>
            <a:lvl4pPr>
              <a:buNone/>
              <a:defRPr sz="1725" b="1">
                <a:solidFill>
                  <a:srgbClr val="173631"/>
                </a:solidFill>
              </a:defRPr>
            </a:lvl4pPr>
            <a:lvl5pPr>
              <a:buNone/>
              <a:defRPr sz="1725" b="1">
                <a:solidFill>
                  <a:srgbClr val="173631"/>
                </a:solidFill>
              </a:defRPr>
            </a:lvl5pPr>
            <a:lvl6pPr>
              <a:buNone/>
              <a:defRPr sz="1725" b="1">
                <a:solidFill>
                  <a:srgbClr val="173631"/>
                </a:solidFill>
              </a:defRPr>
            </a:lvl6pPr>
            <a:lvl7pPr>
              <a:buNone/>
              <a:defRPr sz="1725" b="1">
                <a:solidFill>
                  <a:srgbClr val="173631"/>
                </a:solidFill>
              </a:defRPr>
            </a:lvl7pPr>
            <a:lvl8pPr>
              <a:buNone/>
              <a:defRPr sz="1725" b="1">
                <a:solidFill>
                  <a:srgbClr val="173631"/>
                </a:solidFill>
              </a:defRPr>
            </a:lvl8pPr>
            <a:lvl9pPr>
              <a:buNone/>
              <a:defRPr sz="1725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173631"/>
                </a:solidFill>
              </a:defRPr>
            </a:pPr>
            <a:r>
              <a:rPr sz="1725" b="1">
                <a:solidFill>
                  <a:srgbClr val="173631"/>
                </a:solidFill>
              </a:rPr>
              <a:t>처리 상태 확인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B33943-EB6D-4A5B-8BB7-4477378F2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286000"/>
            <a:ext cx="30289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5F716D"/>
                </a:solidFill>
              </a:defRPr>
            </a:defPPr>
            <a:lvl1pPr>
              <a:buNone/>
              <a:defRPr sz="1350" b="0">
                <a:solidFill>
                  <a:srgbClr val="5F716D"/>
                </a:solidFill>
              </a:defRPr>
            </a:lvl1pPr>
            <a:lvl2pPr>
              <a:buNone/>
              <a:defRPr sz="1350" b="0">
                <a:solidFill>
                  <a:srgbClr val="5F716D"/>
                </a:solidFill>
              </a:defRPr>
            </a:lvl2pPr>
            <a:lvl3pPr>
              <a:buNone/>
              <a:defRPr sz="1350" b="0">
                <a:solidFill>
                  <a:srgbClr val="5F716D"/>
                </a:solidFill>
              </a:defRPr>
            </a:lvl3pPr>
            <a:lvl4pPr>
              <a:buNone/>
              <a:defRPr sz="1350" b="0">
                <a:solidFill>
                  <a:srgbClr val="5F716D"/>
                </a:solidFill>
              </a:defRPr>
            </a:lvl4pPr>
            <a:lvl5pPr>
              <a:buNone/>
              <a:defRPr sz="1350" b="0">
                <a:solidFill>
                  <a:srgbClr val="5F716D"/>
                </a:solidFill>
              </a:defRPr>
            </a:lvl5pPr>
            <a:lvl6pPr>
              <a:buNone/>
              <a:defRPr sz="1350" b="0">
                <a:solidFill>
                  <a:srgbClr val="5F716D"/>
                </a:solidFill>
              </a:defRPr>
            </a:lvl6pPr>
            <a:lvl7pPr>
              <a:buNone/>
              <a:defRPr sz="1350" b="0">
                <a:solidFill>
                  <a:srgbClr val="5F716D"/>
                </a:solidFill>
              </a:defRPr>
            </a:lvl7pPr>
            <a:lvl8pPr>
              <a:buNone/>
              <a:defRPr sz="1350" b="0">
                <a:solidFill>
                  <a:srgbClr val="5F716D"/>
                </a:solidFill>
              </a:defRPr>
            </a:lvl8pPr>
            <a:lvl9pPr>
              <a:buNone/>
              <a:defRPr sz="135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5F716D"/>
                </a:solidFill>
              </a:defRPr>
            </a:pPr>
            <a:r>
              <a:rPr sz="1350" b="0">
                <a:solidFill>
                  <a:srgbClr val="5F716D"/>
                </a:solidFill>
              </a:rPr>
              <a:t>처리 상태 새로고침을 눌러 업로드한 문서의 진행 결과를 확인합니다.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D6E929-76E1-424A-BA7D-CBD301791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048000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1">
                <a:solidFill>
                  <a:srgbClr val="236D5E"/>
                </a:solidFill>
              </a:defRPr>
            </a:defPPr>
            <a:lvl1pPr>
              <a:buNone/>
              <a:defRPr sz="1275" b="1">
                <a:solidFill>
                  <a:srgbClr val="236D5E"/>
                </a:solidFill>
              </a:defRPr>
            </a:lvl1pPr>
            <a:lvl2pPr>
              <a:buNone/>
              <a:defRPr sz="1275" b="1">
                <a:solidFill>
                  <a:srgbClr val="236D5E"/>
                </a:solidFill>
              </a:defRPr>
            </a:lvl2pPr>
            <a:lvl3pPr>
              <a:buNone/>
              <a:defRPr sz="1275" b="1">
                <a:solidFill>
                  <a:srgbClr val="236D5E"/>
                </a:solidFill>
              </a:defRPr>
            </a:lvl3pPr>
            <a:lvl4pPr>
              <a:buNone/>
              <a:defRPr sz="1275" b="1">
                <a:solidFill>
                  <a:srgbClr val="236D5E"/>
                </a:solidFill>
              </a:defRPr>
            </a:lvl4pPr>
            <a:lvl5pPr>
              <a:buNone/>
              <a:defRPr sz="1275" b="1">
                <a:solidFill>
                  <a:srgbClr val="236D5E"/>
                </a:solidFill>
              </a:defRPr>
            </a:lvl5pPr>
            <a:lvl6pPr>
              <a:buNone/>
              <a:defRPr sz="1275" b="1">
                <a:solidFill>
                  <a:srgbClr val="236D5E"/>
                </a:solidFill>
              </a:defRPr>
            </a:lvl6pPr>
            <a:lvl7pPr>
              <a:buNone/>
              <a:defRPr sz="1275" b="1">
                <a:solidFill>
                  <a:srgbClr val="236D5E"/>
                </a:solidFill>
              </a:defRPr>
            </a:lvl7pPr>
            <a:lvl8pPr>
              <a:buNone/>
              <a:defRPr sz="1275" b="1">
                <a:solidFill>
                  <a:srgbClr val="236D5E"/>
                </a:solidFill>
              </a:defRPr>
            </a:lvl8pPr>
            <a:lvl9pPr>
              <a:buNone/>
              <a:defRPr sz="127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236D5E"/>
                </a:solidFill>
              </a:defRPr>
            </a:pPr>
            <a:r>
              <a:rPr sz="1275" b="1">
                <a:solidFill>
                  <a:srgbClr val="236D5E"/>
                </a:solidFill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9161326-2742-4CE0-8D46-6D4B6F8B3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028950"/>
            <a:ext cx="3028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725" b="1">
                <a:solidFill>
                  <a:srgbClr val="173631"/>
                </a:solidFill>
              </a:defRPr>
            </a:defPPr>
            <a:lvl1pPr>
              <a:buNone/>
              <a:defRPr sz="1725" b="1">
                <a:solidFill>
                  <a:srgbClr val="173631"/>
                </a:solidFill>
              </a:defRPr>
            </a:lvl1pPr>
            <a:lvl2pPr>
              <a:buNone/>
              <a:defRPr sz="1725" b="1">
                <a:solidFill>
                  <a:srgbClr val="173631"/>
                </a:solidFill>
              </a:defRPr>
            </a:lvl2pPr>
            <a:lvl3pPr>
              <a:buNone/>
              <a:defRPr sz="1725" b="1">
                <a:solidFill>
                  <a:srgbClr val="173631"/>
                </a:solidFill>
              </a:defRPr>
            </a:lvl3pPr>
            <a:lvl4pPr>
              <a:buNone/>
              <a:defRPr sz="1725" b="1">
                <a:solidFill>
                  <a:srgbClr val="173631"/>
                </a:solidFill>
              </a:defRPr>
            </a:lvl4pPr>
            <a:lvl5pPr>
              <a:buNone/>
              <a:defRPr sz="1725" b="1">
                <a:solidFill>
                  <a:srgbClr val="173631"/>
                </a:solidFill>
              </a:defRPr>
            </a:lvl5pPr>
            <a:lvl6pPr>
              <a:buNone/>
              <a:defRPr sz="1725" b="1">
                <a:solidFill>
                  <a:srgbClr val="173631"/>
                </a:solidFill>
              </a:defRPr>
            </a:lvl6pPr>
            <a:lvl7pPr>
              <a:buNone/>
              <a:defRPr sz="1725" b="1">
                <a:solidFill>
                  <a:srgbClr val="173631"/>
                </a:solidFill>
              </a:defRPr>
            </a:lvl7pPr>
            <a:lvl8pPr>
              <a:buNone/>
              <a:defRPr sz="1725" b="1">
                <a:solidFill>
                  <a:srgbClr val="173631"/>
                </a:solidFill>
              </a:defRPr>
            </a:lvl8pPr>
            <a:lvl9pPr>
              <a:buNone/>
              <a:defRPr sz="1725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173631"/>
                </a:solidFill>
              </a:defRPr>
            </a:pPr>
            <a:r>
              <a:rPr sz="1725" b="1">
                <a:solidFill>
                  <a:srgbClr val="173631"/>
                </a:solidFill>
              </a:rPr>
              <a:t>검색 가능 확인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35B99AE-79A5-4B7F-9B9B-43BCB6A10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448050"/>
            <a:ext cx="30289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5F716D"/>
                </a:solidFill>
              </a:defRPr>
            </a:defPPr>
            <a:lvl1pPr>
              <a:buNone/>
              <a:defRPr sz="1350" b="0">
                <a:solidFill>
                  <a:srgbClr val="5F716D"/>
                </a:solidFill>
              </a:defRPr>
            </a:lvl1pPr>
            <a:lvl2pPr>
              <a:buNone/>
              <a:defRPr sz="1350" b="0">
                <a:solidFill>
                  <a:srgbClr val="5F716D"/>
                </a:solidFill>
              </a:defRPr>
            </a:lvl2pPr>
            <a:lvl3pPr>
              <a:buNone/>
              <a:defRPr sz="1350" b="0">
                <a:solidFill>
                  <a:srgbClr val="5F716D"/>
                </a:solidFill>
              </a:defRPr>
            </a:lvl3pPr>
            <a:lvl4pPr>
              <a:buNone/>
              <a:defRPr sz="1350" b="0">
                <a:solidFill>
                  <a:srgbClr val="5F716D"/>
                </a:solidFill>
              </a:defRPr>
            </a:lvl4pPr>
            <a:lvl5pPr>
              <a:buNone/>
              <a:defRPr sz="1350" b="0">
                <a:solidFill>
                  <a:srgbClr val="5F716D"/>
                </a:solidFill>
              </a:defRPr>
            </a:lvl5pPr>
            <a:lvl6pPr>
              <a:buNone/>
              <a:defRPr sz="1350" b="0">
                <a:solidFill>
                  <a:srgbClr val="5F716D"/>
                </a:solidFill>
              </a:defRPr>
            </a:lvl6pPr>
            <a:lvl7pPr>
              <a:buNone/>
              <a:defRPr sz="1350" b="0">
                <a:solidFill>
                  <a:srgbClr val="5F716D"/>
                </a:solidFill>
              </a:defRPr>
            </a:lvl7pPr>
            <a:lvl8pPr>
              <a:buNone/>
              <a:defRPr sz="1350" b="0">
                <a:solidFill>
                  <a:srgbClr val="5F716D"/>
                </a:solidFill>
              </a:defRPr>
            </a:lvl8pPr>
            <a:lvl9pPr>
              <a:buNone/>
              <a:defRPr sz="135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5F716D"/>
                </a:solidFill>
              </a:defRPr>
            </a:pPr>
            <a:r>
              <a:rPr sz="1350" b="0">
                <a:solidFill>
                  <a:srgbClr val="5F716D"/>
                </a:solidFill>
              </a:rPr>
              <a:t>문서 목록에 검색 가능으로 표시되면 질의에 사용할 수 있습니다.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4F2F25A-FB05-452E-9137-F34E1D14D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210050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1">
                <a:solidFill>
                  <a:srgbClr val="236D5E"/>
                </a:solidFill>
              </a:defRPr>
            </a:defPPr>
            <a:lvl1pPr>
              <a:buNone/>
              <a:defRPr sz="1275" b="1">
                <a:solidFill>
                  <a:srgbClr val="236D5E"/>
                </a:solidFill>
              </a:defRPr>
            </a:lvl1pPr>
            <a:lvl2pPr>
              <a:buNone/>
              <a:defRPr sz="1275" b="1">
                <a:solidFill>
                  <a:srgbClr val="236D5E"/>
                </a:solidFill>
              </a:defRPr>
            </a:lvl2pPr>
            <a:lvl3pPr>
              <a:buNone/>
              <a:defRPr sz="1275" b="1">
                <a:solidFill>
                  <a:srgbClr val="236D5E"/>
                </a:solidFill>
              </a:defRPr>
            </a:lvl3pPr>
            <a:lvl4pPr>
              <a:buNone/>
              <a:defRPr sz="1275" b="1">
                <a:solidFill>
                  <a:srgbClr val="236D5E"/>
                </a:solidFill>
              </a:defRPr>
            </a:lvl4pPr>
            <a:lvl5pPr>
              <a:buNone/>
              <a:defRPr sz="1275" b="1">
                <a:solidFill>
                  <a:srgbClr val="236D5E"/>
                </a:solidFill>
              </a:defRPr>
            </a:lvl5pPr>
            <a:lvl6pPr>
              <a:buNone/>
              <a:defRPr sz="1275" b="1">
                <a:solidFill>
                  <a:srgbClr val="236D5E"/>
                </a:solidFill>
              </a:defRPr>
            </a:lvl6pPr>
            <a:lvl7pPr>
              <a:buNone/>
              <a:defRPr sz="1275" b="1">
                <a:solidFill>
                  <a:srgbClr val="236D5E"/>
                </a:solidFill>
              </a:defRPr>
            </a:lvl7pPr>
            <a:lvl8pPr>
              <a:buNone/>
              <a:defRPr sz="1275" b="1">
                <a:solidFill>
                  <a:srgbClr val="236D5E"/>
                </a:solidFill>
              </a:defRPr>
            </a:lvl8pPr>
            <a:lvl9pPr>
              <a:buNone/>
              <a:defRPr sz="127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236D5E"/>
                </a:solidFill>
              </a:defRPr>
            </a:pPr>
            <a:r>
              <a:rPr sz="1275" b="1">
                <a:solidFill>
                  <a:srgbClr val="236D5E"/>
                </a:solidFill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182116-D901-4A53-BB28-EF1C85291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191000"/>
            <a:ext cx="3028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725" b="1">
                <a:solidFill>
                  <a:srgbClr val="173631"/>
                </a:solidFill>
              </a:defRPr>
            </a:defPPr>
            <a:lvl1pPr>
              <a:buNone/>
              <a:defRPr sz="1725" b="1">
                <a:solidFill>
                  <a:srgbClr val="173631"/>
                </a:solidFill>
              </a:defRPr>
            </a:lvl1pPr>
            <a:lvl2pPr>
              <a:buNone/>
              <a:defRPr sz="1725" b="1">
                <a:solidFill>
                  <a:srgbClr val="173631"/>
                </a:solidFill>
              </a:defRPr>
            </a:lvl2pPr>
            <a:lvl3pPr>
              <a:buNone/>
              <a:defRPr sz="1725" b="1">
                <a:solidFill>
                  <a:srgbClr val="173631"/>
                </a:solidFill>
              </a:defRPr>
            </a:lvl3pPr>
            <a:lvl4pPr>
              <a:buNone/>
              <a:defRPr sz="1725" b="1">
                <a:solidFill>
                  <a:srgbClr val="173631"/>
                </a:solidFill>
              </a:defRPr>
            </a:lvl4pPr>
            <a:lvl5pPr>
              <a:buNone/>
              <a:defRPr sz="1725" b="1">
                <a:solidFill>
                  <a:srgbClr val="173631"/>
                </a:solidFill>
              </a:defRPr>
            </a:lvl5pPr>
            <a:lvl6pPr>
              <a:buNone/>
              <a:defRPr sz="1725" b="1">
                <a:solidFill>
                  <a:srgbClr val="173631"/>
                </a:solidFill>
              </a:defRPr>
            </a:lvl6pPr>
            <a:lvl7pPr>
              <a:buNone/>
              <a:defRPr sz="1725" b="1">
                <a:solidFill>
                  <a:srgbClr val="173631"/>
                </a:solidFill>
              </a:defRPr>
            </a:lvl7pPr>
            <a:lvl8pPr>
              <a:buNone/>
              <a:defRPr sz="1725" b="1">
                <a:solidFill>
                  <a:srgbClr val="173631"/>
                </a:solidFill>
              </a:defRPr>
            </a:lvl8pPr>
            <a:lvl9pPr>
              <a:buNone/>
              <a:defRPr sz="1725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173631"/>
                </a:solidFill>
              </a:defRPr>
            </a:pPr>
            <a:r>
              <a:rPr sz="1725" b="1">
                <a:solidFill>
                  <a:srgbClr val="173631"/>
                </a:solidFill>
              </a:rPr>
              <a:t>채팅 이동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C3CD63A-FA21-4ECE-A9EC-D02D8298E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610100"/>
            <a:ext cx="30289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5F716D"/>
                </a:solidFill>
              </a:defRPr>
            </a:defPPr>
            <a:lvl1pPr>
              <a:buNone/>
              <a:defRPr sz="1350" b="0">
                <a:solidFill>
                  <a:srgbClr val="5F716D"/>
                </a:solidFill>
              </a:defRPr>
            </a:lvl1pPr>
            <a:lvl2pPr>
              <a:buNone/>
              <a:defRPr sz="1350" b="0">
                <a:solidFill>
                  <a:srgbClr val="5F716D"/>
                </a:solidFill>
              </a:defRPr>
            </a:lvl2pPr>
            <a:lvl3pPr>
              <a:buNone/>
              <a:defRPr sz="1350" b="0">
                <a:solidFill>
                  <a:srgbClr val="5F716D"/>
                </a:solidFill>
              </a:defRPr>
            </a:lvl3pPr>
            <a:lvl4pPr>
              <a:buNone/>
              <a:defRPr sz="1350" b="0">
                <a:solidFill>
                  <a:srgbClr val="5F716D"/>
                </a:solidFill>
              </a:defRPr>
            </a:lvl4pPr>
            <a:lvl5pPr>
              <a:buNone/>
              <a:defRPr sz="1350" b="0">
                <a:solidFill>
                  <a:srgbClr val="5F716D"/>
                </a:solidFill>
              </a:defRPr>
            </a:lvl5pPr>
            <a:lvl6pPr>
              <a:buNone/>
              <a:defRPr sz="1350" b="0">
                <a:solidFill>
                  <a:srgbClr val="5F716D"/>
                </a:solidFill>
              </a:defRPr>
            </a:lvl6pPr>
            <a:lvl7pPr>
              <a:buNone/>
              <a:defRPr sz="1350" b="0">
                <a:solidFill>
                  <a:srgbClr val="5F716D"/>
                </a:solidFill>
              </a:defRPr>
            </a:lvl7pPr>
            <a:lvl8pPr>
              <a:buNone/>
              <a:defRPr sz="1350" b="0">
                <a:solidFill>
                  <a:srgbClr val="5F716D"/>
                </a:solidFill>
              </a:defRPr>
            </a:lvl8pPr>
            <a:lvl9pPr>
              <a:buNone/>
              <a:defRPr sz="135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5F716D"/>
                </a:solidFill>
              </a:defRPr>
            </a:pPr>
            <a:r>
              <a:rPr sz="1350" b="0">
                <a:solidFill>
                  <a:srgbClr val="5F716D"/>
                </a:solidFill>
              </a:rPr>
              <a:t>문서로 질문하기 또는 왼쪽 채팅을 선택합니다.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E708BE0-CE1F-4DF7-9565-5D472590B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1704975"/>
            <a:ext cx="7410450" cy="421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0D9"/>
            </a:solidFill>
          </a:ln>
        </p:spPr>
      </p:sp>
      <p:pic>
        <p:nvPic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3DC69F8-09C0-455C-9B56-6D10F08F0CA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74caa8e8d74ac1"/>
          <a:srcRect xmlns:a="http://schemas.openxmlformats.org/drawingml/2006/main" l="20500" t="21600" r="3700" b="49000"/>
          <a:stretch xmlns:a="http://schemas.openxmlformats.org/drawingml/2006/main"/>
        </p:blipFill>
        <p:spPr>
          <a:xfrm xmlns:a="http://schemas.openxmlformats.org/drawingml/2006/main">
            <a:off x="4381500" y="2459580"/>
            <a:ext cx="7239000" cy="2700840"/>
          </a:xfrm>
          <a:prstGeom xmlns:a="http://schemas.openxmlformats.org/drawingml/2006/main" prst="rect">
            <a:avLst/>
          </a:prstGeom>
        </p:spPr>
      </p:pic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3BAE147-F955-4DFF-BBB2-A158D09BC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924550"/>
            <a:ext cx="73914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900" b="0">
                <a:solidFill>
                  <a:srgbClr val="5F716D"/>
                </a:solidFill>
              </a:defRPr>
            </a:defPPr>
            <a:lvl1pPr>
              <a:buNone/>
              <a:defRPr sz="900" b="0">
                <a:solidFill>
                  <a:srgbClr val="5F716D"/>
                </a:solidFill>
              </a:defRPr>
            </a:lvl1pPr>
            <a:lvl2pPr>
              <a:buNone/>
              <a:defRPr sz="900" b="0">
                <a:solidFill>
                  <a:srgbClr val="5F716D"/>
                </a:solidFill>
              </a:defRPr>
            </a:lvl2pPr>
            <a:lvl3pPr>
              <a:buNone/>
              <a:defRPr sz="900" b="0">
                <a:solidFill>
                  <a:srgbClr val="5F716D"/>
                </a:solidFill>
              </a:defRPr>
            </a:lvl3pPr>
            <a:lvl4pPr>
              <a:buNone/>
              <a:defRPr sz="900" b="0">
                <a:solidFill>
                  <a:srgbClr val="5F716D"/>
                </a:solidFill>
              </a:defRPr>
            </a:lvl4pPr>
            <a:lvl5pPr>
              <a:buNone/>
              <a:defRPr sz="900" b="0">
                <a:solidFill>
                  <a:srgbClr val="5F716D"/>
                </a:solidFill>
              </a:defRPr>
            </a:lvl5pPr>
            <a:lvl6pPr>
              <a:buNone/>
              <a:defRPr sz="900" b="0">
                <a:solidFill>
                  <a:srgbClr val="5F716D"/>
                </a:solidFill>
              </a:defRPr>
            </a:lvl6pPr>
            <a:lvl7pPr>
              <a:buNone/>
              <a:defRPr sz="900" b="0">
                <a:solidFill>
                  <a:srgbClr val="5F716D"/>
                </a:solidFill>
              </a:defRPr>
            </a:lvl7pPr>
            <a:lvl8pPr>
              <a:buNone/>
              <a:defRPr sz="900" b="0">
                <a:solidFill>
                  <a:srgbClr val="5F716D"/>
                </a:solidFill>
              </a:defRPr>
            </a:lvl8pPr>
            <a:lvl9pPr>
              <a:buNone/>
              <a:defRPr sz="90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900" b="0">
                <a:solidFill>
                  <a:srgbClr val="5F716D"/>
                </a:solidFill>
              </a:defRPr>
            </a:pPr>
            <a:r>
              <a:rPr sz="900" b="0">
                <a:solidFill>
                  <a:srgbClr val="5F716D"/>
                </a:solidFill>
              </a:rPr>
              <a:t>기존 서비스 화면 · 2026.10.19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CFA5CE1-6829-4046-9E65-3C46FACE2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619750"/>
            <a:ext cx="36004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00" b="1">
                <a:solidFill>
                  <a:srgbClr val="236D5E"/>
                </a:solidFill>
              </a:defRPr>
            </a:defPPr>
            <a:lvl1pPr>
              <a:buNone/>
              <a:defRPr sz="1200" b="1">
                <a:solidFill>
                  <a:srgbClr val="236D5E"/>
                </a:solidFill>
              </a:defRPr>
            </a:lvl1pPr>
            <a:lvl2pPr>
              <a:buNone/>
              <a:defRPr sz="1200" b="1">
                <a:solidFill>
                  <a:srgbClr val="236D5E"/>
                </a:solidFill>
              </a:defRPr>
            </a:lvl2pPr>
            <a:lvl3pPr>
              <a:buNone/>
              <a:defRPr sz="1200" b="1">
                <a:solidFill>
                  <a:srgbClr val="236D5E"/>
                </a:solidFill>
              </a:defRPr>
            </a:lvl3pPr>
            <a:lvl4pPr>
              <a:buNone/>
              <a:defRPr sz="1200" b="1">
                <a:solidFill>
                  <a:srgbClr val="236D5E"/>
                </a:solidFill>
              </a:defRPr>
            </a:lvl4pPr>
            <a:lvl5pPr>
              <a:buNone/>
              <a:defRPr sz="1200" b="1">
                <a:solidFill>
                  <a:srgbClr val="236D5E"/>
                </a:solidFill>
              </a:defRPr>
            </a:lvl5pPr>
            <a:lvl6pPr>
              <a:buNone/>
              <a:defRPr sz="1200" b="1">
                <a:solidFill>
                  <a:srgbClr val="236D5E"/>
                </a:solidFill>
              </a:defRPr>
            </a:lvl6pPr>
            <a:lvl7pPr>
              <a:buNone/>
              <a:defRPr sz="1200" b="1">
                <a:solidFill>
                  <a:srgbClr val="236D5E"/>
                </a:solidFill>
              </a:defRPr>
            </a:lvl7pPr>
            <a:lvl8pPr>
              <a:buNone/>
              <a:defRPr sz="1200" b="1">
                <a:solidFill>
                  <a:srgbClr val="236D5E"/>
                </a:solidFill>
              </a:defRPr>
            </a:lvl8pPr>
            <a:lvl9pPr>
              <a:buNone/>
              <a:defRPr sz="1200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200" b="1">
                <a:solidFill>
                  <a:srgbClr val="236D5E"/>
                </a:solidFill>
              </a:defRPr>
            </a:pPr>
            <a:r>
              <a:rPr sz="1200" b="1">
                <a:solidFill>
                  <a:srgbClr val="236D5E"/>
                </a:solidFill>
              </a:rPr>
              <a:t>수정본인지 확인하라는 안내가 나오면</a:t>
            </a:r>
          </a:p>
          <a:p xmlns:a="http://schemas.openxmlformats.org/drawingml/2006/main">
            <a:pPr>
              <a:buNone/>
              <a:defRPr sz="1200" b="1">
                <a:solidFill>
                  <a:srgbClr val="236D5E"/>
                </a:solidFill>
              </a:defRPr>
            </a:pPr>
            <a:r>
              <a:rPr sz="1200" b="1">
                <a:solidFill>
                  <a:srgbClr val="236D5E"/>
                </a:solidFill>
              </a:rPr>
              <a:t>소유자가 문서 목록의 판본·관리에서 확인합니다.</a:t>
            </a:r>
          </a:p>
        </p:txBody>
      </p:sp>
    </p:spTree>
    <p:extLst>
      <p:ext uri="{BB962C8B-B14F-4D97-AF65-F5344CB8AC3E}">
        <p14:creationId xmlns:p14="http://schemas.microsoft.com/office/powerpoint/2010/main" val="58315501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6F8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5B3F2E-5AC3-4CB7-AF90-95BEBA564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125" b="1">
                <a:solidFill>
                  <a:srgbClr val="236D5E"/>
                </a:solidFill>
              </a:defRPr>
            </a:defPPr>
            <a:lvl1pPr>
              <a:buNone/>
              <a:defRPr sz="1125" b="1">
                <a:solidFill>
                  <a:srgbClr val="236D5E"/>
                </a:solidFill>
              </a:defRPr>
            </a:lvl1pPr>
            <a:lvl2pPr>
              <a:buNone/>
              <a:defRPr sz="1125" b="1">
                <a:solidFill>
                  <a:srgbClr val="236D5E"/>
                </a:solidFill>
              </a:defRPr>
            </a:lvl2pPr>
            <a:lvl3pPr>
              <a:buNone/>
              <a:defRPr sz="1125" b="1">
                <a:solidFill>
                  <a:srgbClr val="236D5E"/>
                </a:solidFill>
              </a:defRPr>
            </a:lvl3pPr>
            <a:lvl4pPr>
              <a:buNone/>
              <a:defRPr sz="1125" b="1">
                <a:solidFill>
                  <a:srgbClr val="236D5E"/>
                </a:solidFill>
              </a:defRPr>
            </a:lvl4pPr>
            <a:lvl5pPr>
              <a:buNone/>
              <a:defRPr sz="1125" b="1">
                <a:solidFill>
                  <a:srgbClr val="236D5E"/>
                </a:solidFill>
              </a:defRPr>
            </a:lvl5pPr>
            <a:lvl6pPr>
              <a:buNone/>
              <a:defRPr sz="1125" b="1">
                <a:solidFill>
                  <a:srgbClr val="236D5E"/>
                </a:solidFill>
              </a:defRPr>
            </a:lvl6pPr>
            <a:lvl7pPr>
              <a:buNone/>
              <a:defRPr sz="1125" b="1">
                <a:solidFill>
                  <a:srgbClr val="236D5E"/>
                </a:solidFill>
              </a:defRPr>
            </a:lvl7pPr>
            <a:lvl8pPr>
              <a:buNone/>
              <a:defRPr sz="1125" b="1">
                <a:solidFill>
                  <a:srgbClr val="236D5E"/>
                </a:solidFill>
              </a:defRPr>
            </a:lvl8pPr>
            <a:lvl9pPr>
              <a:buNone/>
              <a:defRPr sz="112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125" b="1">
                <a:solidFill>
                  <a:srgbClr val="236D5E"/>
                </a:solidFill>
              </a:defRPr>
            </a:pPr>
            <a:r>
              <a:rPr sz="1125" b="1">
                <a:solidFill>
                  <a:srgbClr val="236D5E"/>
                </a:solidFill>
              </a:rPr>
              <a:t>이용자 사용설명서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9AE6D8-C951-4E13-A592-EAE50399C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85800"/>
            <a:ext cx="11239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2700" b="1">
                <a:solidFill>
                  <a:srgbClr val="173631"/>
                </a:solidFill>
              </a:defRPr>
            </a:defPPr>
            <a:lvl1pPr>
              <a:buNone/>
              <a:defRPr sz="2700" b="1">
                <a:solidFill>
                  <a:srgbClr val="173631"/>
                </a:solidFill>
              </a:defRPr>
            </a:lvl1pPr>
            <a:lvl2pPr>
              <a:buNone/>
              <a:defRPr sz="2700" b="1">
                <a:solidFill>
                  <a:srgbClr val="173631"/>
                </a:solidFill>
              </a:defRPr>
            </a:lvl2pPr>
            <a:lvl3pPr>
              <a:buNone/>
              <a:defRPr sz="2700" b="1">
                <a:solidFill>
                  <a:srgbClr val="173631"/>
                </a:solidFill>
              </a:defRPr>
            </a:lvl3pPr>
            <a:lvl4pPr>
              <a:buNone/>
              <a:defRPr sz="2700" b="1">
                <a:solidFill>
                  <a:srgbClr val="173631"/>
                </a:solidFill>
              </a:defRPr>
            </a:lvl4pPr>
            <a:lvl5pPr>
              <a:buNone/>
              <a:defRPr sz="2700" b="1">
                <a:solidFill>
                  <a:srgbClr val="173631"/>
                </a:solidFill>
              </a:defRPr>
            </a:lvl5pPr>
            <a:lvl6pPr>
              <a:buNone/>
              <a:defRPr sz="2700" b="1">
                <a:solidFill>
                  <a:srgbClr val="173631"/>
                </a:solidFill>
              </a:defRPr>
            </a:lvl6pPr>
            <a:lvl7pPr>
              <a:buNone/>
              <a:defRPr sz="2700" b="1">
                <a:solidFill>
                  <a:srgbClr val="173631"/>
                </a:solidFill>
              </a:defRPr>
            </a:lvl7pPr>
            <a:lvl8pPr>
              <a:buNone/>
              <a:defRPr sz="2700" b="1">
                <a:solidFill>
                  <a:srgbClr val="173631"/>
                </a:solidFill>
              </a:defRPr>
            </a:lvl8pPr>
            <a:lvl9pPr>
              <a:buNone/>
              <a:defRPr sz="2700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2700" b="1">
                <a:solidFill>
                  <a:srgbClr val="173631"/>
                </a:solidFill>
              </a:defRPr>
            </a:pPr>
            <a:r>
              <a:rPr sz="2700" b="1">
                <a:solidFill>
                  <a:srgbClr val="173631"/>
                </a:solidFill>
              </a:rPr>
              <a:t>그룹 이용자는 문서 범위를 선택합니다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FCD47E-2E24-47BB-9CA8-395A2DC71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76350"/>
            <a:ext cx="11201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425" b="0">
                <a:solidFill>
                  <a:srgbClr val="5F716D"/>
                </a:solidFill>
              </a:defRPr>
            </a:defPPr>
            <a:lvl1pPr>
              <a:buNone/>
              <a:defRPr sz="1425" b="0">
                <a:solidFill>
                  <a:srgbClr val="5F716D"/>
                </a:solidFill>
              </a:defRPr>
            </a:lvl1pPr>
            <a:lvl2pPr>
              <a:buNone/>
              <a:defRPr sz="1425" b="0">
                <a:solidFill>
                  <a:srgbClr val="5F716D"/>
                </a:solidFill>
              </a:defRPr>
            </a:lvl2pPr>
            <a:lvl3pPr>
              <a:buNone/>
              <a:defRPr sz="1425" b="0">
                <a:solidFill>
                  <a:srgbClr val="5F716D"/>
                </a:solidFill>
              </a:defRPr>
            </a:lvl3pPr>
            <a:lvl4pPr>
              <a:buNone/>
              <a:defRPr sz="1425" b="0">
                <a:solidFill>
                  <a:srgbClr val="5F716D"/>
                </a:solidFill>
              </a:defRPr>
            </a:lvl4pPr>
            <a:lvl5pPr>
              <a:buNone/>
              <a:defRPr sz="1425" b="0">
                <a:solidFill>
                  <a:srgbClr val="5F716D"/>
                </a:solidFill>
              </a:defRPr>
            </a:lvl5pPr>
            <a:lvl6pPr>
              <a:buNone/>
              <a:defRPr sz="1425" b="0">
                <a:solidFill>
                  <a:srgbClr val="5F716D"/>
                </a:solidFill>
              </a:defRPr>
            </a:lvl6pPr>
            <a:lvl7pPr>
              <a:buNone/>
              <a:defRPr sz="1425" b="0">
                <a:solidFill>
                  <a:srgbClr val="5F716D"/>
                </a:solidFill>
              </a:defRPr>
            </a:lvl7pPr>
            <a:lvl8pPr>
              <a:buNone/>
              <a:defRPr sz="1425" b="0">
                <a:solidFill>
                  <a:srgbClr val="5F716D"/>
                </a:solidFill>
              </a:defRPr>
            </a:lvl8pPr>
            <a:lvl9pPr>
              <a:buNone/>
              <a:defRPr sz="1425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425" b="0">
                <a:solidFill>
                  <a:srgbClr val="5F716D"/>
                </a:solidFill>
              </a:defRPr>
            </a:pPr>
            <a:r>
              <a:rPr sz="1425" b="0">
                <a:solidFill>
                  <a:srgbClr val="5F716D"/>
                </a:solidFill>
              </a:rPr>
              <a:t>개인 회원은 범위 선택 없이 공유 규제 문서에 질문할 수 있습니다.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E6B6E6-F63F-4BC0-9794-478F7DBFD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341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E0D9"/>
          </a:solidFill>
          <a:ln xmlns:a="http://schemas.openxmlformats.org/drawingml/2006/main" w="0">
            <a:noFill/>
          </a:ln>
        </p:spPr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C021E3-B8C3-4C47-B049-2DB6D0B59ED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bea3da5e154447"/>
          <a:stretch xmlns:a="http://schemas.openxmlformats.org/drawingml/2006/main"/>
        </p:blipFill>
        <p:spPr>
          <a:xfrm xmlns:a="http://schemas.openxmlformats.org/drawingml/2006/main">
            <a:off x="721749" y="6467475"/>
            <a:ext cx="804402" cy="20955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9F1A35-B1F0-4449-BFF6-C3FB202DD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76450" y="6486525"/>
            <a:ext cx="7143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900" b="0">
                <a:solidFill>
                  <a:srgbClr val="5F716D"/>
                </a:solidFill>
              </a:defRPr>
            </a:defPPr>
            <a:lvl1pPr>
              <a:buNone/>
              <a:defRPr sz="900" b="0">
                <a:solidFill>
                  <a:srgbClr val="5F716D"/>
                </a:solidFill>
              </a:defRPr>
            </a:lvl1pPr>
            <a:lvl2pPr>
              <a:buNone/>
              <a:defRPr sz="900" b="0">
                <a:solidFill>
                  <a:srgbClr val="5F716D"/>
                </a:solidFill>
              </a:defRPr>
            </a:lvl2pPr>
            <a:lvl3pPr>
              <a:buNone/>
              <a:defRPr sz="900" b="0">
                <a:solidFill>
                  <a:srgbClr val="5F716D"/>
                </a:solidFill>
              </a:defRPr>
            </a:lvl3pPr>
            <a:lvl4pPr>
              <a:buNone/>
              <a:defRPr sz="900" b="0">
                <a:solidFill>
                  <a:srgbClr val="5F716D"/>
                </a:solidFill>
              </a:defRPr>
            </a:lvl4pPr>
            <a:lvl5pPr>
              <a:buNone/>
              <a:defRPr sz="900" b="0">
                <a:solidFill>
                  <a:srgbClr val="5F716D"/>
                </a:solidFill>
              </a:defRPr>
            </a:lvl5pPr>
            <a:lvl6pPr>
              <a:buNone/>
              <a:defRPr sz="900" b="0">
                <a:solidFill>
                  <a:srgbClr val="5F716D"/>
                </a:solidFill>
              </a:defRPr>
            </a:lvl6pPr>
            <a:lvl7pPr>
              <a:buNone/>
              <a:defRPr sz="900" b="0">
                <a:solidFill>
                  <a:srgbClr val="5F716D"/>
                </a:solidFill>
              </a:defRPr>
            </a:lvl7pPr>
            <a:lvl8pPr>
              <a:buNone/>
              <a:defRPr sz="900" b="0">
                <a:solidFill>
                  <a:srgbClr val="5F716D"/>
                </a:solidFill>
              </a:defRPr>
            </a:lvl8pPr>
            <a:lvl9pPr>
              <a:buNone/>
              <a:defRPr sz="90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900" b="0">
                <a:solidFill>
                  <a:srgbClr val="5F716D"/>
                </a:solidFill>
              </a:defRPr>
            </a:pPr>
            <a:r>
              <a:rPr sz="900" b="0">
                <a:solidFill>
                  <a:srgbClr val="5F716D"/>
                </a:solidFill>
              </a:rPr>
              <a:t>ESG AI Agent  ·  2026.10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290B5F-9E42-45B1-97E1-7B6810973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579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125" b="1">
                <a:solidFill>
                  <a:srgbClr val="236D5E"/>
                </a:solidFill>
              </a:defRPr>
            </a:defPPr>
            <a:lvl1pPr>
              <a:buNone/>
              <a:defRPr sz="1125" b="1">
                <a:solidFill>
                  <a:srgbClr val="236D5E"/>
                </a:solidFill>
              </a:defRPr>
            </a:lvl1pPr>
            <a:lvl2pPr>
              <a:buNone/>
              <a:defRPr sz="1125" b="1">
                <a:solidFill>
                  <a:srgbClr val="236D5E"/>
                </a:solidFill>
              </a:defRPr>
            </a:lvl2pPr>
            <a:lvl3pPr>
              <a:buNone/>
              <a:defRPr sz="1125" b="1">
                <a:solidFill>
                  <a:srgbClr val="236D5E"/>
                </a:solidFill>
              </a:defRPr>
            </a:lvl3pPr>
            <a:lvl4pPr>
              <a:buNone/>
              <a:defRPr sz="1125" b="1">
                <a:solidFill>
                  <a:srgbClr val="236D5E"/>
                </a:solidFill>
              </a:defRPr>
            </a:lvl4pPr>
            <a:lvl5pPr>
              <a:buNone/>
              <a:defRPr sz="1125" b="1">
                <a:solidFill>
                  <a:srgbClr val="236D5E"/>
                </a:solidFill>
              </a:defRPr>
            </a:lvl5pPr>
            <a:lvl6pPr>
              <a:buNone/>
              <a:defRPr sz="1125" b="1">
                <a:solidFill>
                  <a:srgbClr val="236D5E"/>
                </a:solidFill>
              </a:defRPr>
            </a:lvl6pPr>
            <a:lvl7pPr>
              <a:buNone/>
              <a:defRPr sz="1125" b="1">
                <a:solidFill>
                  <a:srgbClr val="236D5E"/>
                </a:solidFill>
              </a:defRPr>
            </a:lvl7pPr>
            <a:lvl8pPr>
              <a:buNone/>
              <a:defRPr sz="1125" b="1">
                <a:solidFill>
                  <a:srgbClr val="236D5E"/>
                </a:solidFill>
              </a:defRPr>
            </a:lvl8pPr>
            <a:lvl9pPr>
              <a:buNone/>
              <a:defRPr sz="112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125" b="1">
                <a:solidFill>
                  <a:srgbClr val="236D5E"/>
                </a:solidFill>
              </a:defRPr>
            </a:pPr>
            <a:r>
              <a:rPr sz="1125" b="1">
                <a:solidFill>
                  <a:srgbClr val="236D5E"/>
                </a:solidFill>
              </a:rPr>
              <a:t>09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7AED465-1E12-4211-86BB-F8344DEBD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885950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1">
                <a:solidFill>
                  <a:srgbClr val="236D5E"/>
                </a:solidFill>
              </a:defRPr>
            </a:defPPr>
            <a:lvl1pPr>
              <a:buNone/>
              <a:defRPr sz="1275" b="1">
                <a:solidFill>
                  <a:srgbClr val="236D5E"/>
                </a:solidFill>
              </a:defRPr>
            </a:lvl1pPr>
            <a:lvl2pPr>
              <a:buNone/>
              <a:defRPr sz="1275" b="1">
                <a:solidFill>
                  <a:srgbClr val="236D5E"/>
                </a:solidFill>
              </a:defRPr>
            </a:lvl2pPr>
            <a:lvl3pPr>
              <a:buNone/>
              <a:defRPr sz="1275" b="1">
                <a:solidFill>
                  <a:srgbClr val="236D5E"/>
                </a:solidFill>
              </a:defRPr>
            </a:lvl3pPr>
            <a:lvl4pPr>
              <a:buNone/>
              <a:defRPr sz="1275" b="1">
                <a:solidFill>
                  <a:srgbClr val="236D5E"/>
                </a:solidFill>
              </a:defRPr>
            </a:lvl4pPr>
            <a:lvl5pPr>
              <a:buNone/>
              <a:defRPr sz="1275" b="1">
                <a:solidFill>
                  <a:srgbClr val="236D5E"/>
                </a:solidFill>
              </a:defRPr>
            </a:lvl5pPr>
            <a:lvl6pPr>
              <a:buNone/>
              <a:defRPr sz="1275" b="1">
                <a:solidFill>
                  <a:srgbClr val="236D5E"/>
                </a:solidFill>
              </a:defRPr>
            </a:lvl6pPr>
            <a:lvl7pPr>
              <a:buNone/>
              <a:defRPr sz="1275" b="1">
                <a:solidFill>
                  <a:srgbClr val="236D5E"/>
                </a:solidFill>
              </a:defRPr>
            </a:lvl7pPr>
            <a:lvl8pPr>
              <a:buNone/>
              <a:defRPr sz="1275" b="1">
                <a:solidFill>
                  <a:srgbClr val="236D5E"/>
                </a:solidFill>
              </a:defRPr>
            </a:lvl8pPr>
            <a:lvl9pPr>
              <a:buNone/>
              <a:defRPr sz="127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236D5E"/>
                </a:solidFill>
              </a:defRPr>
            </a:pPr>
            <a:r>
              <a:rPr sz="1275" b="1">
                <a:solidFill>
                  <a:srgbClr val="236D5E"/>
                </a:solidFill>
              </a:rPr>
              <a:t>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E6C435-6766-4DA7-B7F0-5ACD87CB1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866900"/>
            <a:ext cx="3028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725" b="1">
                <a:solidFill>
                  <a:srgbClr val="173631"/>
                </a:solidFill>
              </a:defRPr>
            </a:defPPr>
            <a:lvl1pPr>
              <a:buNone/>
              <a:defRPr sz="1725" b="1">
                <a:solidFill>
                  <a:srgbClr val="173631"/>
                </a:solidFill>
              </a:defRPr>
            </a:lvl1pPr>
            <a:lvl2pPr>
              <a:buNone/>
              <a:defRPr sz="1725" b="1">
                <a:solidFill>
                  <a:srgbClr val="173631"/>
                </a:solidFill>
              </a:defRPr>
            </a:lvl2pPr>
            <a:lvl3pPr>
              <a:buNone/>
              <a:defRPr sz="1725" b="1">
                <a:solidFill>
                  <a:srgbClr val="173631"/>
                </a:solidFill>
              </a:defRPr>
            </a:lvl3pPr>
            <a:lvl4pPr>
              <a:buNone/>
              <a:defRPr sz="1725" b="1">
                <a:solidFill>
                  <a:srgbClr val="173631"/>
                </a:solidFill>
              </a:defRPr>
            </a:lvl4pPr>
            <a:lvl5pPr>
              <a:buNone/>
              <a:defRPr sz="1725" b="1">
                <a:solidFill>
                  <a:srgbClr val="173631"/>
                </a:solidFill>
              </a:defRPr>
            </a:lvl5pPr>
            <a:lvl6pPr>
              <a:buNone/>
              <a:defRPr sz="1725" b="1">
                <a:solidFill>
                  <a:srgbClr val="173631"/>
                </a:solidFill>
              </a:defRPr>
            </a:lvl6pPr>
            <a:lvl7pPr>
              <a:buNone/>
              <a:defRPr sz="1725" b="1">
                <a:solidFill>
                  <a:srgbClr val="173631"/>
                </a:solidFill>
              </a:defRPr>
            </a:lvl7pPr>
            <a:lvl8pPr>
              <a:buNone/>
              <a:defRPr sz="1725" b="1">
                <a:solidFill>
                  <a:srgbClr val="173631"/>
                </a:solidFill>
              </a:defRPr>
            </a:lvl8pPr>
            <a:lvl9pPr>
              <a:buNone/>
              <a:defRPr sz="1725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173631"/>
                </a:solidFill>
              </a:defRPr>
            </a:pPr>
            <a:r>
              <a:rPr sz="1725" b="1">
                <a:solidFill>
                  <a:srgbClr val="173631"/>
                </a:solidFill>
              </a:rPr>
              <a:t>내부 문서 질문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A33F612-4937-49AF-A6FD-DBA334613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286000"/>
            <a:ext cx="30289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5F716D"/>
                </a:solidFill>
              </a:defRPr>
            </a:defPPr>
            <a:lvl1pPr>
              <a:buNone/>
              <a:defRPr sz="1350" b="0">
                <a:solidFill>
                  <a:srgbClr val="5F716D"/>
                </a:solidFill>
              </a:defRPr>
            </a:lvl1pPr>
            <a:lvl2pPr>
              <a:buNone/>
              <a:defRPr sz="1350" b="0">
                <a:solidFill>
                  <a:srgbClr val="5F716D"/>
                </a:solidFill>
              </a:defRPr>
            </a:lvl2pPr>
            <a:lvl3pPr>
              <a:buNone/>
              <a:defRPr sz="1350" b="0">
                <a:solidFill>
                  <a:srgbClr val="5F716D"/>
                </a:solidFill>
              </a:defRPr>
            </a:lvl3pPr>
            <a:lvl4pPr>
              <a:buNone/>
              <a:defRPr sz="1350" b="0">
                <a:solidFill>
                  <a:srgbClr val="5F716D"/>
                </a:solidFill>
              </a:defRPr>
            </a:lvl4pPr>
            <a:lvl5pPr>
              <a:buNone/>
              <a:defRPr sz="1350" b="0">
                <a:solidFill>
                  <a:srgbClr val="5F716D"/>
                </a:solidFill>
              </a:defRPr>
            </a:lvl5pPr>
            <a:lvl6pPr>
              <a:buNone/>
              <a:defRPr sz="1350" b="0">
                <a:solidFill>
                  <a:srgbClr val="5F716D"/>
                </a:solidFill>
              </a:defRPr>
            </a:lvl6pPr>
            <a:lvl7pPr>
              <a:buNone/>
              <a:defRPr sz="1350" b="0">
                <a:solidFill>
                  <a:srgbClr val="5F716D"/>
                </a:solidFill>
              </a:defRPr>
            </a:lvl7pPr>
            <a:lvl8pPr>
              <a:buNone/>
              <a:defRPr sz="1350" b="0">
                <a:solidFill>
                  <a:srgbClr val="5F716D"/>
                </a:solidFill>
              </a:defRPr>
            </a:lvl8pPr>
            <a:lvl9pPr>
              <a:buNone/>
              <a:defRPr sz="135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5F716D"/>
                </a:solidFill>
              </a:defRPr>
            </a:pPr>
            <a:r>
              <a:rPr sz="1350" b="0">
                <a:solidFill>
                  <a:srgbClr val="5F716D"/>
                </a:solidFill>
              </a:rPr>
              <a:t>검색 범위를 우리 그룹 문서만으로 선택합니다.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0C72AD-152C-482B-9051-1908276C1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048000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1">
                <a:solidFill>
                  <a:srgbClr val="236D5E"/>
                </a:solidFill>
              </a:defRPr>
            </a:defPPr>
            <a:lvl1pPr>
              <a:buNone/>
              <a:defRPr sz="1275" b="1">
                <a:solidFill>
                  <a:srgbClr val="236D5E"/>
                </a:solidFill>
              </a:defRPr>
            </a:lvl1pPr>
            <a:lvl2pPr>
              <a:buNone/>
              <a:defRPr sz="1275" b="1">
                <a:solidFill>
                  <a:srgbClr val="236D5E"/>
                </a:solidFill>
              </a:defRPr>
            </a:lvl2pPr>
            <a:lvl3pPr>
              <a:buNone/>
              <a:defRPr sz="1275" b="1">
                <a:solidFill>
                  <a:srgbClr val="236D5E"/>
                </a:solidFill>
              </a:defRPr>
            </a:lvl3pPr>
            <a:lvl4pPr>
              <a:buNone/>
              <a:defRPr sz="1275" b="1">
                <a:solidFill>
                  <a:srgbClr val="236D5E"/>
                </a:solidFill>
              </a:defRPr>
            </a:lvl4pPr>
            <a:lvl5pPr>
              <a:buNone/>
              <a:defRPr sz="1275" b="1">
                <a:solidFill>
                  <a:srgbClr val="236D5E"/>
                </a:solidFill>
              </a:defRPr>
            </a:lvl5pPr>
            <a:lvl6pPr>
              <a:buNone/>
              <a:defRPr sz="1275" b="1">
                <a:solidFill>
                  <a:srgbClr val="236D5E"/>
                </a:solidFill>
              </a:defRPr>
            </a:lvl6pPr>
            <a:lvl7pPr>
              <a:buNone/>
              <a:defRPr sz="1275" b="1">
                <a:solidFill>
                  <a:srgbClr val="236D5E"/>
                </a:solidFill>
              </a:defRPr>
            </a:lvl7pPr>
            <a:lvl8pPr>
              <a:buNone/>
              <a:defRPr sz="1275" b="1">
                <a:solidFill>
                  <a:srgbClr val="236D5E"/>
                </a:solidFill>
              </a:defRPr>
            </a:lvl8pPr>
            <a:lvl9pPr>
              <a:buNone/>
              <a:defRPr sz="127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236D5E"/>
                </a:solidFill>
              </a:defRPr>
            </a:pPr>
            <a:r>
              <a:rPr sz="1275" b="1">
                <a:solidFill>
                  <a:srgbClr val="236D5E"/>
                </a:solidFill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DFBBF7-0680-4C88-A200-269BE3017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028950"/>
            <a:ext cx="3028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725" b="1">
                <a:solidFill>
                  <a:srgbClr val="173631"/>
                </a:solidFill>
              </a:defRPr>
            </a:defPPr>
            <a:lvl1pPr>
              <a:buNone/>
              <a:defRPr sz="1725" b="1">
                <a:solidFill>
                  <a:srgbClr val="173631"/>
                </a:solidFill>
              </a:defRPr>
            </a:lvl1pPr>
            <a:lvl2pPr>
              <a:buNone/>
              <a:defRPr sz="1725" b="1">
                <a:solidFill>
                  <a:srgbClr val="173631"/>
                </a:solidFill>
              </a:defRPr>
            </a:lvl2pPr>
            <a:lvl3pPr>
              <a:buNone/>
              <a:defRPr sz="1725" b="1">
                <a:solidFill>
                  <a:srgbClr val="173631"/>
                </a:solidFill>
              </a:defRPr>
            </a:lvl3pPr>
            <a:lvl4pPr>
              <a:buNone/>
              <a:defRPr sz="1725" b="1">
                <a:solidFill>
                  <a:srgbClr val="173631"/>
                </a:solidFill>
              </a:defRPr>
            </a:lvl4pPr>
            <a:lvl5pPr>
              <a:buNone/>
              <a:defRPr sz="1725" b="1">
                <a:solidFill>
                  <a:srgbClr val="173631"/>
                </a:solidFill>
              </a:defRPr>
            </a:lvl5pPr>
            <a:lvl6pPr>
              <a:buNone/>
              <a:defRPr sz="1725" b="1">
                <a:solidFill>
                  <a:srgbClr val="173631"/>
                </a:solidFill>
              </a:defRPr>
            </a:lvl6pPr>
            <a:lvl7pPr>
              <a:buNone/>
              <a:defRPr sz="1725" b="1">
                <a:solidFill>
                  <a:srgbClr val="173631"/>
                </a:solidFill>
              </a:defRPr>
            </a:lvl7pPr>
            <a:lvl8pPr>
              <a:buNone/>
              <a:defRPr sz="1725" b="1">
                <a:solidFill>
                  <a:srgbClr val="173631"/>
                </a:solidFill>
              </a:defRPr>
            </a:lvl8pPr>
            <a:lvl9pPr>
              <a:buNone/>
              <a:defRPr sz="1725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173631"/>
                </a:solidFill>
              </a:defRPr>
            </a:pPr>
            <a:r>
              <a:rPr sz="1725" b="1">
                <a:solidFill>
                  <a:srgbClr val="173631"/>
                </a:solidFill>
              </a:rPr>
              <a:t>공유 자료 활용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D6AB0F-CFBC-464C-B63C-42E39C71A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448050"/>
            <a:ext cx="30289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5F716D"/>
                </a:solidFill>
              </a:defRPr>
            </a:defPPr>
            <a:lvl1pPr>
              <a:buNone/>
              <a:defRPr sz="1350" b="0">
                <a:solidFill>
                  <a:srgbClr val="5F716D"/>
                </a:solidFill>
              </a:defRPr>
            </a:lvl1pPr>
            <a:lvl2pPr>
              <a:buNone/>
              <a:defRPr sz="1350" b="0">
                <a:solidFill>
                  <a:srgbClr val="5F716D"/>
                </a:solidFill>
              </a:defRPr>
            </a:lvl2pPr>
            <a:lvl3pPr>
              <a:buNone/>
              <a:defRPr sz="1350" b="0">
                <a:solidFill>
                  <a:srgbClr val="5F716D"/>
                </a:solidFill>
              </a:defRPr>
            </a:lvl3pPr>
            <a:lvl4pPr>
              <a:buNone/>
              <a:defRPr sz="1350" b="0">
                <a:solidFill>
                  <a:srgbClr val="5F716D"/>
                </a:solidFill>
              </a:defRPr>
            </a:lvl4pPr>
            <a:lvl5pPr>
              <a:buNone/>
              <a:defRPr sz="1350" b="0">
                <a:solidFill>
                  <a:srgbClr val="5F716D"/>
                </a:solidFill>
              </a:defRPr>
            </a:lvl5pPr>
            <a:lvl6pPr>
              <a:buNone/>
              <a:defRPr sz="1350" b="0">
                <a:solidFill>
                  <a:srgbClr val="5F716D"/>
                </a:solidFill>
              </a:defRPr>
            </a:lvl6pPr>
            <a:lvl7pPr>
              <a:buNone/>
              <a:defRPr sz="1350" b="0">
                <a:solidFill>
                  <a:srgbClr val="5F716D"/>
                </a:solidFill>
              </a:defRPr>
            </a:lvl7pPr>
            <a:lvl8pPr>
              <a:buNone/>
              <a:defRPr sz="1350" b="0">
                <a:solidFill>
                  <a:srgbClr val="5F716D"/>
                </a:solidFill>
              </a:defRPr>
            </a:lvl8pPr>
            <a:lvl9pPr>
              <a:buNone/>
              <a:defRPr sz="135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5F716D"/>
                </a:solidFill>
              </a:defRPr>
            </a:pPr>
            <a:r>
              <a:rPr sz="1350" b="0">
                <a:solidFill>
                  <a:srgbClr val="5F716D"/>
                </a:solidFill>
              </a:rPr>
              <a:t>공유 규제 문서 또는 공유 + 우리 그룹 문서를 선택해 공동 자료를 검색합니다.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4F7451-0FE8-41D4-A9F8-0093546D9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210050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1">
                <a:solidFill>
                  <a:srgbClr val="236D5E"/>
                </a:solidFill>
              </a:defRPr>
            </a:defPPr>
            <a:lvl1pPr>
              <a:buNone/>
              <a:defRPr sz="1275" b="1">
                <a:solidFill>
                  <a:srgbClr val="236D5E"/>
                </a:solidFill>
              </a:defRPr>
            </a:lvl1pPr>
            <a:lvl2pPr>
              <a:buNone/>
              <a:defRPr sz="1275" b="1">
                <a:solidFill>
                  <a:srgbClr val="236D5E"/>
                </a:solidFill>
              </a:defRPr>
            </a:lvl2pPr>
            <a:lvl3pPr>
              <a:buNone/>
              <a:defRPr sz="1275" b="1">
                <a:solidFill>
                  <a:srgbClr val="236D5E"/>
                </a:solidFill>
              </a:defRPr>
            </a:lvl3pPr>
            <a:lvl4pPr>
              <a:buNone/>
              <a:defRPr sz="1275" b="1">
                <a:solidFill>
                  <a:srgbClr val="236D5E"/>
                </a:solidFill>
              </a:defRPr>
            </a:lvl4pPr>
            <a:lvl5pPr>
              <a:buNone/>
              <a:defRPr sz="1275" b="1">
                <a:solidFill>
                  <a:srgbClr val="236D5E"/>
                </a:solidFill>
              </a:defRPr>
            </a:lvl5pPr>
            <a:lvl6pPr>
              <a:buNone/>
              <a:defRPr sz="1275" b="1">
                <a:solidFill>
                  <a:srgbClr val="236D5E"/>
                </a:solidFill>
              </a:defRPr>
            </a:lvl6pPr>
            <a:lvl7pPr>
              <a:buNone/>
              <a:defRPr sz="1275" b="1">
                <a:solidFill>
                  <a:srgbClr val="236D5E"/>
                </a:solidFill>
              </a:defRPr>
            </a:lvl7pPr>
            <a:lvl8pPr>
              <a:buNone/>
              <a:defRPr sz="1275" b="1">
                <a:solidFill>
                  <a:srgbClr val="236D5E"/>
                </a:solidFill>
              </a:defRPr>
            </a:lvl8pPr>
            <a:lvl9pPr>
              <a:buNone/>
              <a:defRPr sz="127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236D5E"/>
                </a:solidFill>
              </a:defRPr>
            </a:pPr>
            <a:r>
              <a:rPr sz="1275" b="1">
                <a:solidFill>
                  <a:srgbClr val="236D5E"/>
                </a:solidFill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BF7B500-6953-4E8D-8723-F7B4143B6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191000"/>
            <a:ext cx="3028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725" b="1">
                <a:solidFill>
                  <a:srgbClr val="173631"/>
                </a:solidFill>
              </a:defRPr>
            </a:defPPr>
            <a:lvl1pPr>
              <a:buNone/>
              <a:defRPr sz="1725" b="1">
                <a:solidFill>
                  <a:srgbClr val="173631"/>
                </a:solidFill>
              </a:defRPr>
            </a:lvl1pPr>
            <a:lvl2pPr>
              <a:buNone/>
              <a:defRPr sz="1725" b="1">
                <a:solidFill>
                  <a:srgbClr val="173631"/>
                </a:solidFill>
              </a:defRPr>
            </a:lvl2pPr>
            <a:lvl3pPr>
              <a:buNone/>
              <a:defRPr sz="1725" b="1">
                <a:solidFill>
                  <a:srgbClr val="173631"/>
                </a:solidFill>
              </a:defRPr>
            </a:lvl3pPr>
            <a:lvl4pPr>
              <a:buNone/>
              <a:defRPr sz="1725" b="1">
                <a:solidFill>
                  <a:srgbClr val="173631"/>
                </a:solidFill>
              </a:defRPr>
            </a:lvl4pPr>
            <a:lvl5pPr>
              <a:buNone/>
              <a:defRPr sz="1725" b="1">
                <a:solidFill>
                  <a:srgbClr val="173631"/>
                </a:solidFill>
              </a:defRPr>
            </a:lvl5pPr>
            <a:lvl6pPr>
              <a:buNone/>
              <a:defRPr sz="1725" b="1">
                <a:solidFill>
                  <a:srgbClr val="173631"/>
                </a:solidFill>
              </a:defRPr>
            </a:lvl6pPr>
            <a:lvl7pPr>
              <a:buNone/>
              <a:defRPr sz="1725" b="1">
                <a:solidFill>
                  <a:srgbClr val="173631"/>
                </a:solidFill>
              </a:defRPr>
            </a:lvl7pPr>
            <a:lvl8pPr>
              <a:buNone/>
              <a:defRPr sz="1725" b="1">
                <a:solidFill>
                  <a:srgbClr val="173631"/>
                </a:solidFill>
              </a:defRPr>
            </a:lvl8pPr>
            <a:lvl9pPr>
              <a:buNone/>
              <a:defRPr sz="1725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173631"/>
                </a:solidFill>
              </a:defRPr>
            </a:pPr>
            <a:r>
              <a:rPr sz="1725" b="1">
                <a:solidFill>
                  <a:srgbClr val="173631"/>
                </a:solidFill>
              </a:rPr>
              <a:t>질문 전송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D8BF805-1870-47A3-9CFB-144FE4D70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610100"/>
            <a:ext cx="30289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5F716D"/>
                </a:solidFill>
              </a:defRPr>
            </a:defPPr>
            <a:lvl1pPr>
              <a:buNone/>
              <a:defRPr sz="1350" b="0">
                <a:solidFill>
                  <a:srgbClr val="5F716D"/>
                </a:solidFill>
              </a:defRPr>
            </a:lvl1pPr>
            <a:lvl2pPr>
              <a:buNone/>
              <a:defRPr sz="1350" b="0">
                <a:solidFill>
                  <a:srgbClr val="5F716D"/>
                </a:solidFill>
              </a:defRPr>
            </a:lvl2pPr>
            <a:lvl3pPr>
              <a:buNone/>
              <a:defRPr sz="1350" b="0">
                <a:solidFill>
                  <a:srgbClr val="5F716D"/>
                </a:solidFill>
              </a:defRPr>
            </a:lvl3pPr>
            <a:lvl4pPr>
              <a:buNone/>
              <a:defRPr sz="1350" b="0">
                <a:solidFill>
                  <a:srgbClr val="5F716D"/>
                </a:solidFill>
              </a:defRPr>
            </a:lvl4pPr>
            <a:lvl5pPr>
              <a:buNone/>
              <a:defRPr sz="1350" b="0">
                <a:solidFill>
                  <a:srgbClr val="5F716D"/>
                </a:solidFill>
              </a:defRPr>
            </a:lvl5pPr>
            <a:lvl6pPr>
              <a:buNone/>
              <a:defRPr sz="1350" b="0">
                <a:solidFill>
                  <a:srgbClr val="5F716D"/>
                </a:solidFill>
              </a:defRPr>
            </a:lvl6pPr>
            <a:lvl7pPr>
              <a:buNone/>
              <a:defRPr sz="1350" b="0">
                <a:solidFill>
                  <a:srgbClr val="5F716D"/>
                </a:solidFill>
              </a:defRPr>
            </a:lvl7pPr>
            <a:lvl8pPr>
              <a:buNone/>
              <a:defRPr sz="1350" b="0">
                <a:solidFill>
                  <a:srgbClr val="5F716D"/>
                </a:solidFill>
              </a:defRPr>
            </a:lvl8pPr>
            <a:lvl9pPr>
              <a:buNone/>
              <a:defRPr sz="135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5F716D"/>
                </a:solidFill>
              </a:defRPr>
            </a:pPr>
            <a:r>
              <a:rPr sz="1350" b="0">
                <a:solidFill>
                  <a:srgbClr val="5F716D"/>
                </a:solidFill>
              </a:rPr>
              <a:t>문서명과 궁금한 조건을 입력하고 전송을 누릅니다. 범위를 바꾸면 새 대화가 시작됩니다.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7EE7369-026F-4F07-95AE-D7B9CC0FF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619750"/>
            <a:ext cx="342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1">
                <a:solidFill>
                  <a:srgbClr val="236D5E"/>
                </a:solidFill>
              </a:defRPr>
            </a:defPPr>
            <a:lvl1pPr>
              <a:buNone/>
              <a:defRPr sz="1350" b="1">
                <a:solidFill>
                  <a:srgbClr val="236D5E"/>
                </a:solidFill>
              </a:defRPr>
            </a:lvl1pPr>
            <a:lvl2pPr>
              <a:buNone/>
              <a:defRPr sz="1350" b="1">
                <a:solidFill>
                  <a:srgbClr val="236D5E"/>
                </a:solidFill>
              </a:defRPr>
            </a:lvl2pPr>
            <a:lvl3pPr>
              <a:buNone/>
              <a:defRPr sz="1350" b="1">
                <a:solidFill>
                  <a:srgbClr val="236D5E"/>
                </a:solidFill>
              </a:defRPr>
            </a:lvl3pPr>
            <a:lvl4pPr>
              <a:buNone/>
              <a:defRPr sz="1350" b="1">
                <a:solidFill>
                  <a:srgbClr val="236D5E"/>
                </a:solidFill>
              </a:defRPr>
            </a:lvl4pPr>
            <a:lvl5pPr>
              <a:buNone/>
              <a:defRPr sz="1350" b="1">
                <a:solidFill>
                  <a:srgbClr val="236D5E"/>
                </a:solidFill>
              </a:defRPr>
            </a:lvl5pPr>
            <a:lvl6pPr>
              <a:buNone/>
              <a:defRPr sz="1350" b="1">
                <a:solidFill>
                  <a:srgbClr val="236D5E"/>
                </a:solidFill>
              </a:defRPr>
            </a:lvl6pPr>
            <a:lvl7pPr>
              <a:buNone/>
              <a:defRPr sz="1350" b="1">
                <a:solidFill>
                  <a:srgbClr val="236D5E"/>
                </a:solidFill>
              </a:defRPr>
            </a:lvl7pPr>
            <a:lvl8pPr>
              <a:buNone/>
              <a:defRPr sz="1350" b="1">
                <a:solidFill>
                  <a:srgbClr val="236D5E"/>
                </a:solidFill>
              </a:defRPr>
            </a:lvl8pPr>
            <a:lvl9pPr>
              <a:buNone/>
              <a:defRPr sz="1350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350" b="1">
                <a:solidFill>
                  <a:srgbClr val="236D5E"/>
                </a:solidFill>
              </a:defRPr>
            </a:pPr>
            <a:r>
              <a:rPr sz="1350" b="1">
                <a:solidFill>
                  <a:srgbClr val="236D5E"/>
                </a:solidFill>
              </a:rPr>
              <a:t>예제 PDF로 연습할 때는</a:t>
            </a:r>
          </a:p>
          <a:p xmlns:a="http://schemas.openxmlformats.org/drawingml/2006/main">
            <a:pPr>
              <a:buNone/>
              <a:defRPr sz="1350" b="1">
                <a:solidFill>
                  <a:srgbClr val="236D5E"/>
                </a:solidFill>
              </a:defRPr>
            </a:pPr>
            <a:r>
              <a:rPr sz="1350" b="1">
                <a:solidFill>
                  <a:srgbClr val="236D5E"/>
                </a:solidFill>
              </a:rPr>
              <a:t>그룹 프로필 조건 적용을 해제합니다.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F934A05-A96B-4FCF-8E3F-DCCBDA6F5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1809750"/>
            <a:ext cx="7391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500" b="1">
                <a:solidFill>
                  <a:srgbClr val="236D5E"/>
                </a:solidFill>
              </a:defRPr>
            </a:defPPr>
            <a:lvl1pPr>
              <a:buNone/>
              <a:defRPr sz="1500" b="1">
                <a:solidFill>
                  <a:srgbClr val="236D5E"/>
                </a:solidFill>
              </a:defRPr>
            </a:lvl1pPr>
            <a:lvl2pPr>
              <a:buNone/>
              <a:defRPr sz="1500" b="1">
                <a:solidFill>
                  <a:srgbClr val="236D5E"/>
                </a:solidFill>
              </a:defRPr>
            </a:lvl2pPr>
            <a:lvl3pPr>
              <a:buNone/>
              <a:defRPr sz="1500" b="1">
                <a:solidFill>
                  <a:srgbClr val="236D5E"/>
                </a:solidFill>
              </a:defRPr>
            </a:lvl3pPr>
            <a:lvl4pPr>
              <a:buNone/>
              <a:defRPr sz="1500" b="1">
                <a:solidFill>
                  <a:srgbClr val="236D5E"/>
                </a:solidFill>
              </a:defRPr>
            </a:lvl4pPr>
            <a:lvl5pPr>
              <a:buNone/>
              <a:defRPr sz="1500" b="1">
                <a:solidFill>
                  <a:srgbClr val="236D5E"/>
                </a:solidFill>
              </a:defRPr>
            </a:lvl5pPr>
            <a:lvl6pPr>
              <a:buNone/>
              <a:defRPr sz="1500" b="1">
                <a:solidFill>
                  <a:srgbClr val="236D5E"/>
                </a:solidFill>
              </a:defRPr>
            </a:lvl6pPr>
            <a:lvl7pPr>
              <a:buNone/>
              <a:defRPr sz="1500" b="1">
                <a:solidFill>
                  <a:srgbClr val="236D5E"/>
                </a:solidFill>
              </a:defRPr>
            </a:lvl7pPr>
            <a:lvl8pPr>
              <a:buNone/>
              <a:defRPr sz="1500" b="1">
                <a:solidFill>
                  <a:srgbClr val="236D5E"/>
                </a:solidFill>
              </a:defRPr>
            </a:lvl8pPr>
            <a:lvl9pPr>
              <a:buNone/>
              <a:defRPr sz="1500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500" b="1">
                <a:solidFill>
                  <a:srgbClr val="236D5E"/>
                </a:solidFill>
              </a:defRPr>
            </a:pPr>
            <a:r>
              <a:rPr sz="1500" b="1">
                <a:solidFill>
                  <a:srgbClr val="236D5E"/>
                </a:solidFill>
              </a:rPr>
              <a:t>① 검색 범위 선택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6DB353A-C1F9-4251-BDC0-75C973AC5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00275"/>
            <a:ext cx="7391400" cy="1266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0D9"/>
            </a:solidFill>
          </a:ln>
        </p:spPr>
      </p:sp>
      <p:pic>
        <p:nvPic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DA1D449-3DB2-4C6B-9FD1-0B2815F1DFD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3cc4f9ca404d55"/>
          <a:srcRect xmlns:a="http://schemas.openxmlformats.org/drawingml/2006/main" l="19000" t="5000" r="31500" b="89000"/>
          <a:stretch xmlns:a="http://schemas.openxmlformats.org/drawingml/2006/main"/>
        </p:blipFill>
        <p:spPr>
          <a:xfrm xmlns:a="http://schemas.openxmlformats.org/drawingml/2006/main">
            <a:off x="4400550" y="2414029"/>
            <a:ext cx="7200900" cy="839317"/>
          </a:xfrm>
          <a:prstGeom xmlns:a="http://schemas.openxmlformats.org/drawingml/2006/main" prst="rect">
            <a:avLst/>
          </a:prstGeom>
        </p:spPr>
      </p:pic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235AAEC-BAAB-4F60-8E79-34D3ED665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8668" y="2512826"/>
            <a:ext cx="1878352" cy="4482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236D5E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5ACD709-2F4E-4759-B32D-C315B131D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4000500"/>
            <a:ext cx="7391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500" b="1">
                <a:solidFill>
                  <a:srgbClr val="236D5E"/>
                </a:solidFill>
              </a:defRPr>
            </a:defPPr>
            <a:lvl1pPr>
              <a:buNone/>
              <a:defRPr sz="1500" b="1">
                <a:solidFill>
                  <a:srgbClr val="236D5E"/>
                </a:solidFill>
              </a:defRPr>
            </a:lvl1pPr>
            <a:lvl2pPr>
              <a:buNone/>
              <a:defRPr sz="1500" b="1">
                <a:solidFill>
                  <a:srgbClr val="236D5E"/>
                </a:solidFill>
              </a:defRPr>
            </a:lvl2pPr>
            <a:lvl3pPr>
              <a:buNone/>
              <a:defRPr sz="1500" b="1">
                <a:solidFill>
                  <a:srgbClr val="236D5E"/>
                </a:solidFill>
              </a:defRPr>
            </a:lvl3pPr>
            <a:lvl4pPr>
              <a:buNone/>
              <a:defRPr sz="1500" b="1">
                <a:solidFill>
                  <a:srgbClr val="236D5E"/>
                </a:solidFill>
              </a:defRPr>
            </a:lvl4pPr>
            <a:lvl5pPr>
              <a:buNone/>
              <a:defRPr sz="1500" b="1">
                <a:solidFill>
                  <a:srgbClr val="236D5E"/>
                </a:solidFill>
              </a:defRPr>
            </a:lvl5pPr>
            <a:lvl6pPr>
              <a:buNone/>
              <a:defRPr sz="1500" b="1">
                <a:solidFill>
                  <a:srgbClr val="236D5E"/>
                </a:solidFill>
              </a:defRPr>
            </a:lvl6pPr>
            <a:lvl7pPr>
              <a:buNone/>
              <a:defRPr sz="1500" b="1">
                <a:solidFill>
                  <a:srgbClr val="236D5E"/>
                </a:solidFill>
              </a:defRPr>
            </a:lvl7pPr>
            <a:lvl8pPr>
              <a:buNone/>
              <a:defRPr sz="1500" b="1">
                <a:solidFill>
                  <a:srgbClr val="236D5E"/>
                </a:solidFill>
              </a:defRPr>
            </a:lvl8pPr>
            <a:lvl9pPr>
              <a:buNone/>
              <a:defRPr sz="1500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500" b="1">
                <a:solidFill>
                  <a:srgbClr val="236D5E"/>
                </a:solidFill>
              </a:defRPr>
            </a:pPr>
            <a:r>
              <a:rPr sz="1500" b="1">
                <a:solidFill>
                  <a:srgbClr val="236D5E"/>
                </a:solidFill>
              </a:rPr>
              <a:t>② 질문 입력 후 전송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175EFEA-5A28-40B2-9420-4B2D3B068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4391025"/>
            <a:ext cx="7391400" cy="1314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0D9"/>
            </a:solidFill>
          </a:ln>
        </p:spPr>
      </p:sp>
      <p:pic>
        <p:nvPic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BF26B4B-E40D-461A-B3A9-29223B1A2AC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b8894546ce4d0a"/>
          <a:srcRect xmlns:a="http://schemas.openxmlformats.org/drawingml/2006/main" l="24500" t="90900" r="5500" b="2500"/>
          <a:stretch xmlns:a="http://schemas.openxmlformats.org/drawingml/2006/main"/>
        </p:blipFill>
        <p:spPr>
          <a:xfrm xmlns:a="http://schemas.openxmlformats.org/drawingml/2006/main">
            <a:off x="4400550" y="4721816"/>
            <a:ext cx="7200900" cy="652869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3EA7295-47E7-426B-8A59-2D4AA8481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42909" y="4921830"/>
            <a:ext cx="515403" cy="3731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236D5E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74A67C2-DE0D-45A8-80C8-971B0A034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876925"/>
            <a:ext cx="7391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900" b="0">
                <a:solidFill>
                  <a:srgbClr val="5F716D"/>
                </a:solidFill>
              </a:defRPr>
            </a:defPPr>
            <a:lvl1pPr>
              <a:buNone/>
              <a:defRPr sz="900" b="0">
                <a:solidFill>
                  <a:srgbClr val="5F716D"/>
                </a:solidFill>
              </a:defRPr>
            </a:lvl1pPr>
            <a:lvl2pPr>
              <a:buNone/>
              <a:defRPr sz="900" b="0">
                <a:solidFill>
                  <a:srgbClr val="5F716D"/>
                </a:solidFill>
              </a:defRPr>
            </a:lvl2pPr>
            <a:lvl3pPr>
              <a:buNone/>
              <a:defRPr sz="900" b="0">
                <a:solidFill>
                  <a:srgbClr val="5F716D"/>
                </a:solidFill>
              </a:defRPr>
            </a:lvl3pPr>
            <a:lvl4pPr>
              <a:buNone/>
              <a:defRPr sz="900" b="0">
                <a:solidFill>
                  <a:srgbClr val="5F716D"/>
                </a:solidFill>
              </a:defRPr>
            </a:lvl4pPr>
            <a:lvl5pPr>
              <a:buNone/>
              <a:defRPr sz="900" b="0">
                <a:solidFill>
                  <a:srgbClr val="5F716D"/>
                </a:solidFill>
              </a:defRPr>
            </a:lvl5pPr>
            <a:lvl6pPr>
              <a:buNone/>
              <a:defRPr sz="900" b="0">
                <a:solidFill>
                  <a:srgbClr val="5F716D"/>
                </a:solidFill>
              </a:defRPr>
            </a:lvl6pPr>
            <a:lvl7pPr>
              <a:buNone/>
              <a:defRPr sz="900" b="0">
                <a:solidFill>
                  <a:srgbClr val="5F716D"/>
                </a:solidFill>
              </a:defRPr>
            </a:lvl7pPr>
            <a:lvl8pPr>
              <a:buNone/>
              <a:defRPr sz="900" b="0">
                <a:solidFill>
                  <a:srgbClr val="5F716D"/>
                </a:solidFill>
              </a:defRPr>
            </a:lvl8pPr>
            <a:lvl9pPr>
              <a:buNone/>
              <a:defRPr sz="90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900" b="0">
                <a:solidFill>
                  <a:srgbClr val="5F716D"/>
                </a:solidFill>
              </a:defRPr>
            </a:pPr>
            <a:r>
              <a:rPr sz="900" b="0">
                <a:solidFill>
                  <a:srgbClr val="5F716D"/>
                </a:solidFill>
              </a:rPr>
              <a:t>기존 서비스 화면 · 2026.10.19</a:t>
            </a:r>
          </a:p>
        </p:txBody>
      </p:sp>
    </p:spTree>
    <p:extLst>
      <p:ext uri="{BB962C8B-B14F-4D97-AF65-F5344CB8AC3E}">
        <p14:creationId xmlns:p14="http://schemas.microsoft.com/office/powerpoint/2010/main" val="25967763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6F8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8789FC-9DC4-4CFA-8FCB-2F06E5DA0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125" b="1">
                <a:solidFill>
                  <a:srgbClr val="236D5E"/>
                </a:solidFill>
              </a:defRPr>
            </a:defPPr>
            <a:lvl1pPr>
              <a:buNone/>
              <a:defRPr sz="1125" b="1">
                <a:solidFill>
                  <a:srgbClr val="236D5E"/>
                </a:solidFill>
              </a:defRPr>
            </a:lvl1pPr>
            <a:lvl2pPr>
              <a:buNone/>
              <a:defRPr sz="1125" b="1">
                <a:solidFill>
                  <a:srgbClr val="236D5E"/>
                </a:solidFill>
              </a:defRPr>
            </a:lvl2pPr>
            <a:lvl3pPr>
              <a:buNone/>
              <a:defRPr sz="1125" b="1">
                <a:solidFill>
                  <a:srgbClr val="236D5E"/>
                </a:solidFill>
              </a:defRPr>
            </a:lvl3pPr>
            <a:lvl4pPr>
              <a:buNone/>
              <a:defRPr sz="1125" b="1">
                <a:solidFill>
                  <a:srgbClr val="236D5E"/>
                </a:solidFill>
              </a:defRPr>
            </a:lvl4pPr>
            <a:lvl5pPr>
              <a:buNone/>
              <a:defRPr sz="1125" b="1">
                <a:solidFill>
                  <a:srgbClr val="236D5E"/>
                </a:solidFill>
              </a:defRPr>
            </a:lvl5pPr>
            <a:lvl6pPr>
              <a:buNone/>
              <a:defRPr sz="1125" b="1">
                <a:solidFill>
                  <a:srgbClr val="236D5E"/>
                </a:solidFill>
              </a:defRPr>
            </a:lvl6pPr>
            <a:lvl7pPr>
              <a:buNone/>
              <a:defRPr sz="1125" b="1">
                <a:solidFill>
                  <a:srgbClr val="236D5E"/>
                </a:solidFill>
              </a:defRPr>
            </a:lvl7pPr>
            <a:lvl8pPr>
              <a:buNone/>
              <a:defRPr sz="1125" b="1">
                <a:solidFill>
                  <a:srgbClr val="236D5E"/>
                </a:solidFill>
              </a:defRPr>
            </a:lvl8pPr>
            <a:lvl9pPr>
              <a:buNone/>
              <a:defRPr sz="112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125" b="1">
                <a:solidFill>
                  <a:srgbClr val="236D5E"/>
                </a:solidFill>
              </a:defRPr>
            </a:pPr>
            <a:r>
              <a:rPr sz="1125" b="1">
                <a:solidFill>
                  <a:srgbClr val="236D5E"/>
                </a:solidFill>
              </a:rPr>
              <a:t>이용자 사용설명서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7EE9EB-E87C-4C76-977B-3E875C10D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85800"/>
            <a:ext cx="11239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2700" b="1">
                <a:solidFill>
                  <a:srgbClr val="173631"/>
                </a:solidFill>
              </a:defRPr>
            </a:defPPr>
            <a:lvl1pPr>
              <a:buNone/>
              <a:defRPr sz="2700" b="1">
                <a:solidFill>
                  <a:srgbClr val="173631"/>
                </a:solidFill>
              </a:defRPr>
            </a:lvl1pPr>
            <a:lvl2pPr>
              <a:buNone/>
              <a:defRPr sz="2700" b="1">
                <a:solidFill>
                  <a:srgbClr val="173631"/>
                </a:solidFill>
              </a:defRPr>
            </a:lvl2pPr>
            <a:lvl3pPr>
              <a:buNone/>
              <a:defRPr sz="2700" b="1">
                <a:solidFill>
                  <a:srgbClr val="173631"/>
                </a:solidFill>
              </a:defRPr>
            </a:lvl3pPr>
            <a:lvl4pPr>
              <a:buNone/>
              <a:defRPr sz="2700" b="1">
                <a:solidFill>
                  <a:srgbClr val="173631"/>
                </a:solidFill>
              </a:defRPr>
            </a:lvl4pPr>
            <a:lvl5pPr>
              <a:buNone/>
              <a:defRPr sz="2700" b="1">
                <a:solidFill>
                  <a:srgbClr val="173631"/>
                </a:solidFill>
              </a:defRPr>
            </a:lvl5pPr>
            <a:lvl6pPr>
              <a:buNone/>
              <a:defRPr sz="2700" b="1">
                <a:solidFill>
                  <a:srgbClr val="173631"/>
                </a:solidFill>
              </a:defRPr>
            </a:lvl6pPr>
            <a:lvl7pPr>
              <a:buNone/>
              <a:defRPr sz="2700" b="1">
                <a:solidFill>
                  <a:srgbClr val="173631"/>
                </a:solidFill>
              </a:defRPr>
            </a:lvl7pPr>
            <a:lvl8pPr>
              <a:buNone/>
              <a:defRPr sz="2700" b="1">
                <a:solidFill>
                  <a:srgbClr val="173631"/>
                </a:solidFill>
              </a:defRPr>
            </a:lvl8pPr>
            <a:lvl9pPr>
              <a:buNone/>
              <a:defRPr sz="2700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2700" b="1">
                <a:solidFill>
                  <a:srgbClr val="173631"/>
                </a:solidFill>
              </a:defRPr>
            </a:pPr>
            <a:r>
              <a:rPr sz="2700" b="1">
                <a:solidFill>
                  <a:srgbClr val="173631"/>
                </a:solidFill>
              </a:rPr>
              <a:t>답변의 출처와 원문을 확인합니다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7B7000-9BBC-4031-85D5-6AA36BC59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76350"/>
            <a:ext cx="11201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425" b="0">
                <a:solidFill>
                  <a:srgbClr val="5F716D"/>
                </a:solidFill>
              </a:defRPr>
            </a:defPPr>
            <a:lvl1pPr>
              <a:buNone/>
              <a:defRPr sz="1425" b="0">
                <a:solidFill>
                  <a:srgbClr val="5F716D"/>
                </a:solidFill>
              </a:defRPr>
            </a:lvl1pPr>
            <a:lvl2pPr>
              <a:buNone/>
              <a:defRPr sz="1425" b="0">
                <a:solidFill>
                  <a:srgbClr val="5F716D"/>
                </a:solidFill>
              </a:defRPr>
            </a:lvl2pPr>
            <a:lvl3pPr>
              <a:buNone/>
              <a:defRPr sz="1425" b="0">
                <a:solidFill>
                  <a:srgbClr val="5F716D"/>
                </a:solidFill>
              </a:defRPr>
            </a:lvl3pPr>
            <a:lvl4pPr>
              <a:buNone/>
              <a:defRPr sz="1425" b="0">
                <a:solidFill>
                  <a:srgbClr val="5F716D"/>
                </a:solidFill>
              </a:defRPr>
            </a:lvl4pPr>
            <a:lvl5pPr>
              <a:buNone/>
              <a:defRPr sz="1425" b="0">
                <a:solidFill>
                  <a:srgbClr val="5F716D"/>
                </a:solidFill>
              </a:defRPr>
            </a:lvl5pPr>
            <a:lvl6pPr>
              <a:buNone/>
              <a:defRPr sz="1425" b="0">
                <a:solidFill>
                  <a:srgbClr val="5F716D"/>
                </a:solidFill>
              </a:defRPr>
            </a:lvl6pPr>
            <a:lvl7pPr>
              <a:buNone/>
              <a:defRPr sz="1425" b="0">
                <a:solidFill>
                  <a:srgbClr val="5F716D"/>
                </a:solidFill>
              </a:defRPr>
            </a:lvl7pPr>
            <a:lvl8pPr>
              <a:buNone/>
              <a:defRPr sz="1425" b="0">
                <a:solidFill>
                  <a:srgbClr val="5F716D"/>
                </a:solidFill>
              </a:defRPr>
            </a:lvl8pPr>
            <a:lvl9pPr>
              <a:buNone/>
              <a:defRPr sz="1425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425" b="0">
                <a:solidFill>
                  <a:srgbClr val="5F716D"/>
                </a:solidFill>
              </a:defRPr>
            </a:pPr>
            <a:r>
              <a:rPr sz="1425" b="0">
                <a:solidFill>
                  <a:srgbClr val="5F716D"/>
                </a:solidFill>
              </a:rPr>
              <a:t>답변 아래 출처 영역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993EBA-BE41-4CE4-B000-5E593DF77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341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E0D9"/>
          </a:solidFill>
          <a:ln xmlns:a="http://schemas.openxmlformats.org/drawingml/2006/main" w="0">
            <a:noFill/>
          </a:ln>
        </p:spPr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36FD12-BC94-4710-AA9C-FF6461E83B7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0a9c1476014aa4"/>
          <a:stretch xmlns:a="http://schemas.openxmlformats.org/drawingml/2006/main"/>
        </p:blipFill>
        <p:spPr>
          <a:xfrm xmlns:a="http://schemas.openxmlformats.org/drawingml/2006/main">
            <a:off x="721749" y="6467475"/>
            <a:ext cx="804402" cy="20955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F1A8D8-A1DC-47F1-B82B-6F0857B87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76450" y="6486525"/>
            <a:ext cx="7143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900" b="0">
                <a:solidFill>
                  <a:srgbClr val="5F716D"/>
                </a:solidFill>
              </a:defRPr>
            </a:defPPr>
            <a:lvl1pPr>
              <a:buNone/>
              <a:defRPr sz="900" b="0">
                <a:solidFill>
                  <a:srgbClr val="5F716D"/>
                </a:solidFill>
              </a:defRPr>
            </a:lvl1pPr>
            <a:lvl2pPr>
              <a:buNone/>
              <a:defRPr sz="900" b="0">
                <a:solidFill>
                  <a:srgbClr val="5F716D"/>
                </a:solidFill>
              </a:defRPr>
            </a:lvl2pPr>
            <a:lvl3pPr>
              <a:buNone/>
              <a:defRPr sz="900" b="0">
                <a:solidFill>
                  <a:srgbClr val="5F716D"/>
                </a:solidFill>
              </a:defRPr>
            </a:lvl3pPr>
            <a:lvl4pPr>
              <a:buNone/>
              <a:defRPr sz="900" b="0">
                <a:solidFill>
                  <a:srgbClr val="5F716D"/>
                </a:solidFill>
              </a:defRPr>
            </a:lvl4pPr>
            <a:lvl5pPr>
              <a:buNone/>
              <a:defRPr sz="900" b="0">
                <a:solidFill>
                  <a:srgbClr val="5F716D"/>
                </a:solidFill>
              </a:defRPr>
            </a:lvl5pPr>
            <a:lvl6pPr>
              <a:buNone/>
              <a:defRPr sz="900" b="0">
                <a:solidFill>
                  <a:srgbClr val="5F716D"/>
                </a:solidFill>
              </a:defRPr>
            </a:lvl6pPr>
            <a:lvl7pPr>
              <a:buNone/>
              <a:defRPr sz="900" b="0">
                <a:solidFill>
                  <a:srgbClr val="5F716D"/>
                </a:solidFill>
              </a:defRPr>
            </a:lvl7pPr>
            <a:lvl8pPr>
              <a:buNone/>
              <a:defRPr sz="900" b="0">
                <a:solidFill>
                  <a:srgbClr val="5F716D"/>
                </a:solidFill>
              </a:defRPr>
            </a:lvl8pPr>
            <a:lvl9pPr>
              <a:buNone/>
              <a:defRPr sz="90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900" b="0">
                <a:solidFill>
                  <a:srgbClr val="5F716D"/>
                </a:solidFill>
              </a:defRPr>
            </a:pPr>
            <a:r>
              <a:rPr sz="900" b="0">
                <a:solidFill>
                  <a:srgbClr val="5F716D"/>
                </a:solidFill>
              </a:rPr>
              <a:t>ESG AI Agent  ·  2026.10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3EB8B3-E6F1-4F02-B911-34961DF16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579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125" b="1">
                <a:solidFill>
                  <a:srgbClr val="236D5E"/>
                </a:solidFill>
              </a:defRPr>
            </a:defPPr>
            <a:lvl1pPr>
              <a:buNone/>
              <a:defRPr sz="1125" b="1">
                <a:solidFill>
                  <a:srgbClr val="236D5E"/>
                </a:solidFill>
              </a:defRPr>
            </a:lvl1pPr>
            <a:lvl2pPr>
              <a:buNone/>
              <a:defRPr sz="1125" b="1">
                <a:solidFill>
                  <a:srgbClr val="236D5E"/>
                </a:solidFill>
              </a:defRPr>
            </a:lvl2pPr>
            <a:lvl3pPr>
              <a:buNone/>
              <a:defRPr sz="1125" b="1">
                <a:solidFill>
                  <a:srgbClr val="236D5E"/>
                </a:solidFill>
              </a:defRPr>
            </a:lvl3pPr>
            <a:lvl4pPr>
              <a:buNone/>
              <a:defRPr sz="1125" b="1">
                <a:solidFill>
                  <a:srgbClr val="236D5E"/>
                </a:solidFill>
              </a:defRPr>
            </a:lvl4pPr>
            <a:lvl5pPr>
              <a:buNone/>
              <a:defRPr sz="1125" b="1">
                <a:solidFill>
                  <a:srgbClr val="236D5E"/>
                </a:solidFill>
              </a:defRPr>
            </a:lvl5pPr>
            <a:lvl6pPr>
              <a:buNone/>
              <a:defRPr sz="1125" b="1">
                <a:solidFill>
                  <a:srgbClr val="236D5E"/>
                </a:solidFill>
              </a:defRPr>
            </a:lvl6pPr>
            <a:lvl7pPr>
              <a:buNone/>
              <a:defRPr sz="1125" b="1">
                <a:solidFill>
                  <a:srgbClr val="236D5E"/>
                </a:solidFill>
              </a:defRPr>
            </a:lvl7pPr>
            <a:lvl8pPr>
              <a:buNone/>
              <a:defRPr sz="1125" b="1">
                <a:solidFill>
                  <a:srgbClr val="236D5E"/>
                </a:solidFill>
              </a:defRPr>
            </a:lvl8pPr>
            <a:lvl9pPr>
              <a:buNone/>
              <a:defRPr sz="112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125" b="1">
                <a:solidFill>
                  <a:srgbClr val="236D5E"/>
                </a:solidFill>
              </a:defRPr>
            </a:pPr>
            <a:r>
              <a:rPr sz="1125" b="1">
                <a:solidFill>
                  <a:srgbClr val="236D5E"/>
                </a:solidFill>
              </a:rPr>
              <a:t>10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B53D5D-27E1-4DC0-B05E-4514084A4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885950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1">
                <a:solidFill>
                  <a:srgbClr val="236D5E"/>
                </a:solidFill>
              </a:defRPr>
            </a:defPPr>
            <a:lvl1pPr>
              <a:buNone/>
              <a:defRPr sz="1275" b="1">
                <a:solidFill>
                  <a:srgbClr val="236D5E"/>
                </a:solidFill>
              </a:defRPr>
            </a:lvl1pPr>
            <a:lvl2pPr>
              <a:buNone/>
              <a:defRPr sz="1275" b="1">
                <a:solidFill>
                  <a:srgbClr val="236D5E"/>
                </a:solidFill>
              </a:defRPr>
            </a:lvl2pPr>
            <a:lvl3pPr>
              <a:buNone/>
              <a:defRPr sz="1275" b="1">
                <a:solidFill>
                  <a:srgbClr val="236D5E"/>
                </a:solidFill>
              </a:defRPr>
            </a:lvl3pPr>
            <a:lvl4pPr>
              <a:buNone/>
              <a:defRPr sz="1275" b="1">
                <a:solidFill>
                  <a:srgbClr val="236D5E"/>
                </a:solidFill>
              </a:defRPr>
            </a:lvl4pPr>
            <a:lvl5pPr>
              <a:buNone/>
              <a:defRPr sz="1275" b="1">
                <a:solidFill>
                  <a:srgbClr val="236D5E"/>
                </a:solidFill>
              </a:defRPr>
            </a:lvl5pPr>
            <a:lvl6pPr>
              <a:buNone/>
              <a:defRPr sz="1275" b="1">
                <a:solidFill>
                  <a:srgbClr val="236D5E"/>
                </a:solidFill>
              </a:defRPr>
            </a:lvl6pPr>
            <a:lvl7pPr>
              <a:buNone/>
              <a:defRPr sz="1275" b="1">
                <a:solidFill>
                  <a:srgbClr val="236D5E"/>
                </a:solidFill>
              </a:defRPr>
            </a:lvl7pPr>
            <a:lvl8pPr>
              <a:buNone/>
              <a:defRPr sz="1275" b="1">
                <a:solidFill>
                  <a:srgbClr val="236D5E"/>
                </a:solidFill>
              </a:defRPr>
            </a:lvl8pPr>
            <a:lvl9pPr>
              <a:buNone/>
              <a:defRPr sz="127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236D5E"/>
                </a:solidFill>
              </a:defRPr>
            </a:pPr>
            <a:r>
              <a:rPr sz="1275" b="1">
                <a:solidFill>
                  <a:srgbClr val="236D5E"/>
                </a:solidFill>
              </a:rPr>
              <a:t>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F5AC46-9329-45CB-BA73-B92338DAC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866900"/>
            <a:ext cx="3028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725" b="1">
                <a:solidFill>
                  <a:srgbClr val="173631"/>
                </a:solidFill>
              </a:defRPr>
            </a:defPPr>
            <a:lvl1pPr>
              <a:buNone/>
              <a:defRPr sz="1725" b="1">
                <a:solidFill>
                  <a:srgbClr val="173631"/>
                </a:solidFill>
              </a:defRPr>
            </a:lvl1pPr>
            <a:lvl2pPr>
              <a:buNone/>
              <a:defRPr sz="1725" b="1">
                <a:solidFill>
                  <a:srgbClr val="173631"/>
                </a:solidFill>
              </a:defRPr>
            </a:lvl2pPr>
            <a:lvl3pPr>
              <a:buNone/>
              <a:defRPr sz="1725" b="1">
                <a:solidFill>
                  <a:srgbClr val="173631"/>
                </a:solidFill>
              </a:defRPr>
            </a:lvl3pPr>
            <a:lvl4pPr>
              <a:buNone/>
              <a:defRPr sz="1725" b="1">
                <a:solidFill>
                  <a:srgbClr val="173631"/>
                </a:solidFill>
              </a:defRPr>
            </a:lvl4pPr>
            <a:lvl5pPr>
              <a:buNone/>
              <a:defRPr sz="1725" b="1">
                <a:solidFill>
                  <a:srgbClr val="173631"/>
                </a:solidFill>
              </a:defRPr>
            </a:lvl5pPr>
            <a:lvl6pPr>
              <a:buNone/>
              <a:defRPr sz="1725" b="1">
                <a:solidFill>
                  <a:srgbClr val="173631"/>
                </a:solidFill>
              </a:defRPr>
            </a:lvl6pPr>
            <a:lvl7pPr>
              <a:buNone/>
              <a:defRPr sz="1725" b="1">
                <a:solidFill>
                  <a:srgbClr val="173631"/>
                </a:solidFill>
              </a:defRPr>
            </a:lvl7pPr>
            <a:lvl8pPr>
              <a:buNone/>
              <a:defRPr sz="1725" b="1">
                <a:solidFill>
                  <a:srgbClr val="173631"/>
                </a:solidFill>
              </a:defRPr>
            </a:lvl8pPr>
            <a:lvl9pPr>
              <a:buNone/>
              <a:defRPr sz="1725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173631"/>
                </a:solidFill>
              </a:defRPr>
            </a:pPr>
            <a:r>
              <a:rPr sz="1725" b="1">
                <a:solidFill>
                  <a:srgbClr val="173631"/>
                </a:solidFill>
              </a:rPr>
              <a:t>출처 펼치기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C2BDC9-2233-4C72-A31B-7C042F990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286000"/>
            <a:ext cx="30289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5F716D"/>
                </a:solidFill>
              </a:defRPr>
            </a:defPPr>
            <a:lvl1pPr>
              <a:buNone/>
              <a:defRPr sz="1350" b="0">
                <a:solidFill>
                  <a:srgbClr val="5F716D"/>
                </a:solidFill>
              </a:defRPr>
            </a:lvl1pPr>
            <a:lvl2pPr>
              <a:buNone/>
              <a:defRPr sz="1350" b="0">
                <a:solidFill>
                  <a:srgbClr val="5F716D"/>
                </a:solidFill>
              </a:defRPr>
            </a:lvl2pPr>
            <a:lvl3pPr>
              <a:buNone/>
              <a:defRPr sz="1350" b="0">
                <a:solidFill>
                  <a:srgbClr val="5F716D"/>
                </a:solidFill>
              </a:defRPr>
            </a:lvl3pPr>
            <a:lvl4pPr>
              <a:buNone/>
              <a:defRPr sz="1350" b="0">
                <a:solidFill>
                  <a:srgbClr val="5F716D"/>
                </a:solidFill>
              </a:defRPr>
            </a:lvl4pPr>
            <a:lvl5pPr>
              <a:buNone/>
              <a:defRPr sz="1350" b="0">
                <a:solidFill>
                  <a:srgbClr val="5F716D"/>
                </a:solidFill>
              </a:defRPr>
            </a:lvl5pPr>
            <a:lvl6pPr>
              <a:buNone/>
              <a:defRPr sz="1350" b="0">
                <a:solidFill>
                  <a:srgbClr val="5F716D"/>
                </a:solidFill>
              </a:defRPr>
            </a:lvl6pPr>
            <a:lvl7pPr>
              <a:buNone/>
              <a:defRPr sz="1350" b="0">
                <a:solidFill>
                  <a:srgbClr val="5F716D"/>
                </a:solidFill>
              </a:defRPr>
            </a:lvl7pPr>
            <a:lvl8pPr>
              <a:buNone/>
              <a:defRPr sz="1350" b="0">
                <a:solidFill>
                  <a:srgbClr val="5F716D"/>
                </a:solidFill>
              </a:defRPr>
            </a:lvl8pPr>
            <a:lvl9pPr>
              <a:buNone/>
              <a:defRPr sz="135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5F716D"/>
                </a:solidFill>
              </a:defRPr>
            </a:pPr>
            <a:r>
              <a:rPr sz="1350" b="0">
                <a:solidFill>
                  <a:srgbClr val="5F716D"/>
                </a:solidFill>
              </a:rPr>
              <a:t>답변에 출처가 표시되면 출처 N건을 누릅니다. 문서명과 페이지를 확인합니다.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B6CF796-4527-4336-A54F-853738B6D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048000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1">
                <a:solidFill>
                  <a:srgbClr val="236D5E"/>
                </a:solidFill>
              </a:defRPr>
            </a:defPPr>
            <a:lvl1pPr>
              <a:buNone/>
              <a:defRPr sz="1275" b="1">
                <a:solidFill>
                  <a:srgbClr val="236D5E"/>
                </a:solidFill>
              </a:defRPr>
            </a:lvl1pPr>
            <a:lvl2pPr>
              <a:buNone/>
              <a:defRPr sz="1275" b="1">
                <a:solidFill>
                  <a:srgbClr val="236D5E"/>
                </a:solidFill>
              </a:defRPr>
            </a:lvl2pPr>
            <a:lvl3pPr>
              <a:buNone/>
              <a:defRPr sz="1275" b="1">
                <a:solidFill>
                  <a:srgbClr val="236D5E"/>
                </a:solidFill>
              </a:defRPr>
            </a:lvl3pPr>
            <a:lvl4pPr>
              <a:buNone/>
              <a:defRPr sz="1275" b="1">
                <a:solidFill>
                  <a:srgbClr val="236D5E"/>
                </a:solidFill>
              </a:defRPr>
            </a:lvl4pPr>
            <a:lvl5pPr>
              <a:buNone/>
              <a:defRPr sz="1275" b="1">
                <a:solidFill>
                  <a:srgbClr val="236D5E"/>
                </a:solidFill>
              </a:defRPr>
            </a:lvl5pPr>
            <a:lvl6pPr>
              <a:buNone/>
              <a:defRPr sz="1275" b="1">
                <a:solidFill>
                  <a:srgbClr val="236D5E"/>
                </a:solidFill>
              </a:defRPr>
            </a:lvl6pPr>
            <a:lvl7pPr>
              <a:buNone/>
              <a:defRPr sz="1275" b="1">
                <a:solidFill>
                  <a:srgbClr val="236D5E"/>
                </a:solidFill>
              </a:defRPr>
            </a:lvl7pPr>
            <a:lvl8pPr>
              <a:buNone/>
              <a:defRPr sz="1275" b="1">
                <a:solidFill>
                  <a:srgbClr val="236D5E"/>
                </a:solidFill>
              </a:defRPr>
            </a:lvl8pPr>
            <a:lvl9pPr>
              <a:buNone/>
              <a:defRPr sz="127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236D5E"/>
                </a:solidFill>
              </a:defRPr>
            </a:pPr>
            <a:r>
              <a:rPr sz="1275" b="1">
                <a:solidFill>
                  <a:srgbClr val="236D5E"/>
                </a:solidFill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C1D9C7-CC13-4954-BCF4-5A1A2AE74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028950"/>
            <a:ext cx="3028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725" b="1">
                <a:solidFill>
                  <a:srgbClr val="173631"/>
                </a:solidFill>
              </a:defRPr>
            </a:defPPr>
            <a:lvl1pPr>
              <a:buNone/>
              <a:defRPr sz="1725" b="1">
                <a:solidFill>
                  <a:srgbClr val="173631"/>
                </a:solidFill>
              </a:defRPr>
            </a:lvl1pPr>
            <a:lvl2pPr>
              <a:buNone/>
              <a:defRPr sz="1725" b="1">
                <a:solidFill>
                  <a:srgbClr val="173631"/>
                </a:solidFill>
              </a:defRPr>
            </a:lvl2pPr>
            <a:lvl3pPr>
              <a:buNone/>
              <a:defRPr sz="1725" b="1">
                <a:solidFill>
                  <a:srgbClr val="173631"/>
                </a:solidFill>
              </a:defRPr>
            </a:lvl3pPr>
            <a:lvl4pPr>
              <a:buNone/>
              <a:defRPr sz="1725" b="1">
                <a:solidFill>
                  <a:srgbClr val="173631"/>
                </a:solidFill>
              </a:defRPr>
            </a:lvl4pPr>
            <a:lvl5pPr>
              <a:buNone/>
              <a:defRPr sz="1725" b="1">
                <a:solidFill>
                  <a:srgbClr val="173631"/>
                </a:solidFill>
              </a:defRPr>
            </a:lvl5pPr>
            <a:lvl6pPr>
              <a:buNone/>
              <a:defRPr sz="1725" b="1">
                <a:solidFill>
                  <a:srgbClr val="173631"/>
                </a:solidFill>
              </a:defRPr>
            </a:lvl6pPr>
            <a:lvl7pPr>
              <a:buNone/>
              <a:defRPr sz="1725" b="1">
                <a:solidFill>
                  <a:srgbClr val="173631"/>
                </a:solidFill>
              </a:defRPr>
            </a:lvl7pPr>
            <a:lvl8pPr>
              <a:buNone/>
              <a:defRPr sz="1725" b="1">
                <a:solidFill>
                  <a:srgbClr val="173631"/>
                </a:solidFill>
              </a:defRPr>
            </a:lvl8pPr>
            <a:lvl9pPr>
              <a:buNone/>
              <a:defRPr sz="1725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173631"/>
                </a:solidFill>
              </a:defRPr>
            </a:pPr>
            <a:r>
              <a:rPr sz="1725" b="1">
                <a:solidFill>
                  <a:srgbClr val="173631"/>
                </a:solidFill>
              </a:rPr>
              <a:t>본문 확인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5B45CB-2072-4240-83C7-C3145BEA8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448050"/>
            <a:ext cx="30289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5F716D"/>
                </a:solidFill>
              </a:defRPr>
            </a:defPPr>
            <a:lvl1pPr>
              <a:buNone/>
              <a:defRPr sz="1350" b="0">
                <a:solidFill>
                  <a:srgbClr val="5F716D"/>
                </a:solidFill>
              </a:defRPr>
            </a:lvl1pPr>
            <a:lvl2pPr>
              <a:buNone/>
              <a:defRPr sz="1350" b="0">
                <a:solidFill>
                  <a:srgbClr val="5F716D"/>
                </a:solidFill>
              </a:defRPr>
            </a:lvl2pPr>
            <a:lvl3pPr>
              <a:buNone/>
              <a:defRPr sz="1350" b="0">
                <a:solidFill>
                  <a:srgbClr val="5F716D"/>
                </a:solidFill>
              </a:defRPr>
            </a:lvl3pPr>
            <a:lvl4pPr>
              <a:buNone/>
              <a:defRPr sz="1350" b="0">
                <a:solidFill>
                  <a:srgbClr val="5F716D"/>
                </a:solidFill>
              </a:defRPr>
            </a:lvl4pPr>
            <a:lvl5pPr>
              <a:buNone/>
              <a:defRPr sz="1350" b="0">
                <a:solidFill>
                  <a:srgbClr val="5F716D"/>
                </a:solidFill>
              </a:defRPr>
            </a:lvl5pPr>
            <a:lvl6pPr>
              <a:buNone/>
              <a:defRPr sz="1350" b="0">
                <a:solidFill>
                  <a:srgbClr val="5F716D"/>
                </a:solidFill>
              </a:defRPr>
            </a:lvl6pPr>
            <a:lvl7pPr>
              <a:buNone/>
              <a:defRPr sz="1350" b="0">
                <a:solidFill>
                  <a:srgbClr val="5F716D"/>
                </a:solidFill>
              </a:defRPr>
            </a:lvl7pPr>
            <a:lvl8pPr>
              <a:buNone/>
              <a:defRPr sz="1350" b="0">
                <a:solidFill>
                  <a:srgbClr val="5F716D"/>
                </a:solidFill>
              </a:defRPr>
            </a:lvl8pPr>
            <a:lvl9pPr>
              <a:buNone/>
              <a:defRPr sz="135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5F716D"/>
                </a:solidFill>
              </a:defRPr>
            </a:pPr>
            <a:r>
              <a:rPr sz="1350" b="0">
                <a:solidFill>
                  <a:srgbClr val="5F716D"/>
                </a:solidFill>
              </a:rPr>
              <a:t>근거 본문 보기를 눌러 답변에 연결된 문서 발췌를 확인합니다.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4D3D3E6-ADAC-4044-BD61-2B435DA1D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210050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1">
                <a:solidFill>
                  <a:srgbClr val="236D5E"/>
                </a:solidFill>
              </a:defRPr>
            </a:defPPr>
            <a:lvl1pPr>
              <a:buNone/>
              <a:defRPr sz="1275" b="1">
                <a:solidFill>
                  <a:srgbClr val="236D5E"/>
                </a:solidFill>
              </a:defRPr>
            </a:lvl1pPr>
            <a:lvl2pPr>
              <a:buNone/>
              <a:defRPr sz="1275" b="1">
                <a:solidFill>
                  <a:srgbClr val="236D5E"/>
                </a:solidFill>
              </a:defRPr>
            </a:lvl2pPr>
            <a:lvl3pPr>
              <a:buNone/>
              <a:defRPr sz="1275" b="1">
                <a:solidFill>
                  <a:srgbClr val="236D5E"/>
                </a:solidFill>
              </a:defRPr>
            </a:lvl3pPr>
            <a:lvl4pPr>
              <a:buNone/>
              <a:defRPr sz="1275" b="1">
                <a:solidFill>
                  <a:srgbClr val="236D5E"/>
                </a:solidFill>
              </a:defRPr>
            </a:lvl4pPr>
            <a:lvl5pPr>
              <a:buNone/>
              <a:defRPr sz="1275" b="1">
                <a:solidFill>
                  <a:srgbClr val="236D5E"/>
                </a:solidFill>
              </a:defRPr>
            </a:lvl5pPr>
            <a:lvl6pPr>
              <a:buNone/>
              <a:defRPr sz="1275" b="1">
                <a:solidFill>
                  <a:srgbClr val="236D5E"/>
                </a:solidFill>
              </a:defRPr>
            </a:lvl6pPr>
            <a:lvl7pPr>
              <a:buNone/>
              <a:defRPr sz="1275" b="1">
                <a:solidFill>
                  <a:srgbClr val="236D5E"/>
                </a:solidFill>
              </a:defRPr>
            </a:lvl7pPr>
            <a:lvl8pPr>
              <a:buNone/>
              <a:defRPr sz="1275" b="1">
                <a:solidFill>
                  <a:srgbClr val="236D5E"/>
                </a:solidFill>
              </a:defRPr>
            </a:lvl8pPr>
            <a:lvl9pPr>
              <a:buNone/>
              <a:defRPr sz="127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236D5E"/>
                </a:solidFill>
              </a:defRPr>
            </a:pPr>
            <a:r>
              <a:rPr sz="1275" b="1">
                <a:solidFill>
                  <a:srgbClr val="236D5E"/>
                </a:solidFill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51526D-5E2F-4975-A085-4A62459D9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191000"/>
            <a:ext cx="3028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725" b="1">
                <a:solidFill>
                  <a:srgbClr val="173631"/>
                </a:solidFill>
              </a:defRPr>
            </a:defPPr>
            <a:lvl1pPr>
              <a:buNone/>
              <a:defRPr sz="1725" b="1">
                <a:solidFill>
                  <a:srgbClr val="173631"/>
                </a:solidFill>
              </a:defRPr>
            </a:lvl1pPr>
            <a:lvl2pPr>
              <a:buNone/>
              <a:defRPr sz="1725" b="1">
                <a:solidFill>
                  <a:srgbClr val="173631"/>
                </a:solidFill>
              </a:defRPr>
            </a:lvl2pPr>
            <a:lvl3pPr>
              <a:buNone/>
              <a:defRPr sz="1725" b="1">
                <a:solidFill>
                  <a:srgbClr val="173631"/>
                </a:solidFill>
              </a:defRPr>
            </a:lvl3pPr>
            <a:lvl4pPr>
              <a:buNone/>
              <a:defRPr sz="1725" b="1">
                <a:solidFill>
                  <a:srgbClr val="173631"/>
                </a:solidFill>
              </a:defRPr>
            </a:lvl4pPr>
            <a:lvl5pPr>
              <a:buNone/>
              <a:defRPr sz="1725" b="1">
                <a:solidFill>
                  <a:srgbClr val="173631"/>
                </a:solidFill>
              </a:defRPr>
            </a:lvl5pPr>
            <a:lvl6pPr>
              <a:buNone/>
              <a:defRPr sz="1725" b="1">
                <a:solidFill>
                  <a:srgbClr val="173631"/>
                </a:solidFill>
              </a:defRPr>
            </a:lvl6pPr>
            <a:lvl7pPr>
              <a:buNone/>
              <a:defRPr sz="1725" b="1">
                <a:solidFill>
                  <a:srgbClr val="173631"/>
                </a:solidFill>
              </a:defRPr>
            </a:lvl7pPr>
            <a:lvl8pPr>
              <a:buNone/>
              <a:defRPr sz="1725" b="1">
                <a:solidFill>
                  <a:srgbClr val="173631"/>
                </a:solidFill>
              </a:defRPr>
            </a:lvl8pPr>
            <a:lvl9pPr>
              <a:buNone/>
              <a:defRPr sz="1725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173631"/>
                </a:solidFill>
              </a:defRPr>
            </a:pPr>
            <a:r>
              <a:rPr sz="1725" b="1">
                <a:solidFill>
                  <a:srgbClr val="173631"/>
                </a:solidFill>
              </a:rPr>
              <a:t>PDF 확인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607CD2F-CC45-4F85-AB7E-1B0B8F7CB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610100"/>
            <a:ext cx="30289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5F716D"/>
                </a:solidFill>
              </a:defRPr>
            </a:defPPr>
            <a:lvl1pPr>
              <a:buNone/>
              <a:defRPr sz="1350" b="0">
                <a:solidFill>
                  <a:srgbClr val="5F716D"/>
                </a:solidFill>
              </a:defRPr>
            </a:lvl1pPr>
            <a:lvl2pPr>
              <a:buNone/>
              <a:defRPr sz="1350" b="0">
                <a:solidFill>
                  <a:srgbClr val="5F716D"/>
                </a:solidFill>
              </a:defRPr>
            </a:lvl2pPr>
            <a:lvl3pPr>
              <a:buNone/>
              <a:defRPr sz="1350" b="0">
                <a:solidFill>
                  <a:srgbClr val="5F716D"/>
                </a:solidFill>
              </a:defRPr>
            </a:lvl3pPr>
            <a:lvl4pPr>
              <a:buNone/>
              <a:defRPr sz="1350" b="0">
                <a:solidFill>
                  <a:srgbClr val="5F716D"/>
                </a:solidFill>
              </a:defRPr>
            </a:lvl4pPr>
            <a:lvl5pPr>
              <a:buNone/>
              <a:defRPr sz="1350" b="0">
                <a:solidFill>
                  <a:srgbClr val="5F716D"/>
                </a:solidFill>
              </a:defRPr>
            </a:lvl5pPr>
            <a:lvl6pPr>
              <a:buNone/>
              <a:defRPr sz="1350" b="0">
                <a:solidFill>
                  <a:srgbClr val="5F716D"/>
                </a:solidFill>
              </a:defRPr>
            </a:lvl6pPr>
            <a:lvl7pPr>
              <a:buNone/>
              <a:defRPr sz="1350" b="0">
                <a:solidFill>
                  <a:srgbClr val="5F716D"/>
                </a:solidFill>
              </a:defRPr>
            </a:lvl7pPr>
            <a:lvl8pPr>
              <a:buNone/>
              <a:defRPr sz="1350" b="0">
                <a:solidFill>
                  <a:srgbClr val="5F716D"/>
                </a:solidFill>
              </a:defRPr>
            </a:lvl8pPr>
            <a:lvl9pPr>
              <a:buNone/>
              <a:defRPr sz="135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5F716D"/>
                </a:solidFill>
              </a:defRPr>
            </a:pPr>
            <a:r>
              <a:rPr sz="1350" b="0">
                <a:solidFill>
                  <a:srgbClr val="5F716D"/>
                </a:solidFill>
              </a:rPr>
              <a:t>PDF 열기로 전체 문서의 조건과 예외를 확인한 뒤 업무에 활용합니다.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1EA9842-0F0A-4CE1-8DB0-E76589A71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1809750"/>
            <a:ext cx="7391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500" b="1">
                <a:solidFill>
                  <a:srgbClr val="236D5E"/>
                </a:solidFill>
              </a:defRPr>
            </a:defPPr>
            <a:lvl1pPr>
              <a:buNone/>
              <a:defRPr sz="1500" b="1">
                <a:solidFill>
                  <a:srgbClr val="236D5E"/>
                </a:solidFill>
              </a:defRPr>
            </a:lvl1pPr>
            <a:lvl2pPr>
              <a:buNone/>
              <a:defRPr sz="1500" b="1">
                <a:solidFill>
                  <a:srgbClr val="236D5E"/>
                </a:solidFill>
              </a:defRPr>
            </a:lvl2pPr>
            <a:lvl3pPr>
              <a:buNone/>
              <a:defRPr sz="1500" b="1">
                <a:solidFill>
                  <a:srgbClr val="236D5E"/>
                </a:solidFill>
              </a:defRPr>
            </a:lvl3pPr>
            <a:lvl4pPr>
              <a:buNone/>
              <a:defRPr sz="1500" b="1">
                <a:solidFill>
                  <a:srgbClr val="236D5E"/>
                </a:solidFill>
              </a:defRPr>
            </a:lvl4pPr>
            <a:lvl5pPr>
              <a:buNone/>
              <a:defRPr sz="1500" b="1">
                <a:solidFill>
                  <a:srgbClr val="236D5E"/>
                </a:solidFill>
              </a:defRPr>
            </a:lvl5pPr>
            <a:lvl6pPr>
              <a:buNone/>
              <a:defRPr sz="1500" b="1">
                <a:solidFill>
                  <a:srgbClr val="236D5E"/>
                </a:solidFill>
              </a:defRPr>
            </a:lvl6pPr>
            <a:lvl7pPr>
              <a:buNone/>
              <a:defRPr sz="1500" b="1">
                <a:solidFill>
                  <a:srgbClr val="236D5E"/>
                </a:solidFill>
              </a:defRPr>
            </a:lvl7pPr>
            <a:lvl8pPr>
              <a:buNone/>
              <a:defRPr sz="1500" b="1">
                <a:solidFill>
                  <a:srgbClr val="236D5E"/>
                </a:solidFill>
              </a:defRPr>
            </a:lvl8pPr>
            <a:lvl9pPr>
              <a:buNone/>
              <a:defRPr sz="1500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500" b="1">
                <a:solidFill>
                  <a:srgbClr val="236D5E"/>
                </a:solidFill>
              </a:defRPr>
            </a:pPr>
            <a:r>
              <a:rPr sz="1500" b="1">
                <a:solidFill>
                  <a:srgbClr val="236D5E"/>
                </a:solidFill>
              </a:rPr>
              <a:t>출처 → 근거 본문 보기 → PDF 열기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B6AE7D2-BEAD-491B-A69F-B0B10EFCC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00275"/>
            <a:ext cx="7391400" cy="3295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0D9"/>
            </a:solidFill>
          </a:ln>
        </p:spPr>
      </p:sp>
      <p:pic>
        <p:nvPic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3DBED38-87E7-4BAE-B54E-65DE3327A9D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05ba7b4b974921"/>
          <a:srcRect xmlns:a="http://schemas.openxmlformats.org/drawingml/2006/main" l="24500" t="47000" r="5500" b="29000"/>
          <a:stretch xmlns:a="http://schemas.openxmlformats.org/drawingml/2006/main"/>
        </p:blipFill>
        <p:spPr>
          <a:xfrm xmlns:a="http://schemas.openxmlformats.org/drawingml/2006/main">
            <a:off x="4400550" y="2661066"/>
            <a:ext cx="7200900" cy="2374069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2672BBF-DCC0-4391-ADEA-2DEBE11FE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8964" y="2684321"/>
            <a:ext cx="1424009" cy="30207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236D5E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F90B753-507E-447B-8143-C651BA809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3775" y="3284791"/>
            <a:ext cx="815638" cy="2309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236D5E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80FAFA8-A459-46C3-8384-AC2AD252F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9736" y="3055664"/>
            <a:ext cx="412691" cy="23887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236D5E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B475CE9-AF57-45EB-8E9C-109B04E2F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657850"/>
            <a:ext cx="7391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900" b="0">
                <a:solidFill>
                  <a:srgbClr val="5F716D"/>
                </a:solidFill>
              </a:defRPr>
            </a:defPPr>
            <a:lvl1pPr>
              <a:buNone/>
              <a:defRPr sz="900" b="0">
                <a:solidFill>
                  <a:srgbClr val="5F716D"/>
                </a:solidFill>
              </a:defRPr>
            </a:lvl1pPr>
            <a:lvl2pPr>
              <a:buNone/>
              <a:defRPr sz="900" b="0">
                <a:solidFill>
                  <a:srgbClr val="5F716D"/>
                </a:solidFill>
              </a:defRPr>
            </a:lvl2pPr>
            <a:lvl3pPr>
              <a:buNone/>
              <a:defRPr sz="900" b="0">
                <a:solidFill>
                  <a:srgbClr val="5F716D"/>
                </a:solidFill>
              </a:defRPr>
            </a:lvl3pPr>
            <a:lvl4pPr>
              <a:buNone/>
              <a:defRPr sz="900" b="0">
                <a:solidFill>
                  <a:srgbClr val="5F716D"/>
                </a:solidFill>
              </a:defRPr>
            </a:lvl4pPr>
            <a:lvl5pPr>
              <a:buNone/>
              <a:defRPr sz="900" b="0">
                <a:solidFill>
                  <a:srgbClr val="5F716D"/>
                </a:solidFill>
              </a:defRPr>
            </a:lvl5pPr>
            <a:lvl6pPr>
              <a:buNone/>
              <a:defRPr sz="900" b="0">
                <a:solidFill>
                  <a:srgbClr val="5F716D"/>
                </a:solidFill>
              </a:defRPr>
            </a:lvl6pPr>
            <a:lvl7pPr>
              <a:buNone/>
              <a:defRPr sz="900" b="0">
                <a:solidFill>
                  <a:srgbClr val="5F716D"/>
                </a:solidFill>
              </a:defRPr>
            </a:lvl7pPr>
            <a:lvl8pPr>
              <a:buNone/>
              <a:defRPr sz="900" b="0">
                <a:solidFill>
                  <a:srgbClr val="5F716D"/>
                </a:solidFill>
              </a:defRPr>
            </a:lvl8pPr>
            <a:lvl9pPr>
              <a:buNone/>
              <a:defRPr sz="90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900" b="0">
                <a:solidFill>
                  <a:srgbClr val="5F716D"/>
                </a:solidFill>
              </a:defRPr>
            </a:pPr>
            <a:r>
              <a:rPr sz="900" b="0">
                <a:solidFill>
                  <a:srgbClr val="5F716D"/>
                </a:solidFill>
              </a:rPr>
              <a:t>기존 서비스 화면 · 2026.10.19 · 근거 영역 확대</a:t>
            </a:r>
          </a:p>
        </p:txBody>
      </p:sp>
    </p:spTree>
    <p:extLst>
      <p:ext uri="{BB962C8B-B14F-4D97-AF65-F5344CB8AC3E}">
        <p14:creationId xmlns:p14="http://schemas.microsoft.com/office/powerpoint/2010/main" val="137607577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6F8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B1C3BA-7EA0-466E-A160-D61E612A9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125" b="1">
                <a:solidFill>
                  <a:srgbClr val="236D5E"/>
                </a:solidFill>
              </a:defRPr>
            </a:defPPr>
            <a:lvl1pPr>
              <a:buNone/>
              <a:defRPr sz="1125" b="1">
                <a:solidFill>
                  <a:srgbClr val="236D5E"/>
                </a:solidFill>
              </a:defRPr>
            </a:lvl1pPr>
            <a:lvl2pPr>
              <a:buNone/>
              <a:defRPr sz="1125" b="1">
                <a:solidFill>
                  <a:srgbClr val="236D5E"/>
                </a:solidFill>
              </a:defRPr>
            </a:lvl2pPr>
            <a:lvl3pPr>
              <a:buNone/>
              <a:defRPr sz="1125" b="1">
                <a:solidFill>
                  <a:srgbClr val="236D5E"/>
                </a:solidFill>
              </a:defRPr>
            </a:lvl3pPr>
            <a:lvl4pPr>
              <a:buNone/>
              <a:defRPr sz="1125" b="1">
                <a:solidFill>
                  <a:srgbClr val="236D5E"/>
                </a:solidFill>
              </a:defRPr>
            </a:lvl4pPr>
            <a:lvl5pPr>
              <a:buNone/>
              <a:defRPr sz="1125" b="1">
                <a:solidFill>
                  <a:srgbClr val="236D5E"/>
                </a:solidFill>
              </a:defRPr>
            </a:lvl5pPr>
            <a:lvl6pPr>
              <a:buNone/>
              <a:defRPr sz="1125" b="1">
                <a:solidFill>
                  <a:srgbClr val="236D5E"/>
                </a:solidFill>
              </a:defRPr>
            </a:lvl6pPr>
            <a:lvl7pPr>
              <a:buNone/>
              <a:defRPr sz="1125" b="1">
                <a:solidFill>
                  <a:srgbClr val="236D5E"/>
                </a:solidFill>
              </a:defRPr>
            </a:lvl7pPr>
            <a:lvl8pPr>
              <a:buNone/>
              <a:defRPr sz="1125" b="1">
                <a:solidFill>
                  <a:srgbClr val="236D5E"/>
                </a:solidFill>
              </a:defRPr>
            </a:lvl8pPr>
            <a:lvl9pPr>
              <a:buNone/>
              <a:defRPr sz="112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125" b="1">
                <a:solidFill>
                  <a:srgbClr val="236D5E"/>
                </a:solidFill>
              </a:defRPr>
            </a:pPr>
            <a:r>
              <a:rPr sz="1125" b="1">
                <a:solidFill>
                  <a:srgbClr val="236D5E"/>
                </a:solidFill>
              </a:rPr>
              <a:t>이용자 사용설명서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92A597-74F9-4DBB-9837-C16D4EA11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85800"/>
            <a:ext cx="11239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2700" b="1">
                <a:solidFill>
                  <a:srgbClr val="173631"/>
                </a:solidFill>
              </a:defRPr>
            </a:defPPr>
            <a:lvl1pPr>
              <a:buNone/>
              <a:defRPr sz="2700" b="1">
                <a:solidFill>
                  <a:srgbClr val="173631"/>
                </a:solidFill>
              </a:defRPr>
            </a:lvl1pPr>
            <a:lvl2pPr>
              <a:buNone/>
              <a:defRPr sz="2700" b="1">
                <a:solidFill>
                  <a:srgbClr val="173631"/>
                </a:solidFill>
              </a:defRPr>
            </a:lvl2pPr>
            <a:lvl3pPr>
              <a:buNone/>
              <a:defRPr sz="2700" b="1">
                <a:solidFill>
                  <a:srgbClr val="173631"/>
                </a:solidFill>
              </a:defRPr>
            </a:lvl3pPr>
            <a:lvl4pPr>
              <a:buNone/>
              <a:defRPr sz="2700" b="1">
                <a:solidFill>
                  <a:srgbClr val="173631"/>
                </a:solidFill>
              </a:defRPr>
            </a:lvl4pPr>
            <a:lvl5pPr>
              <a:buNone/>
              <a:defRPr sz="2700" b="1">
                <a:solidFill>
                  <a:srgbClr val="173631"/>
                </a:solidFill>
              </a:defRPr>
            </a:lvl5pPr>
            <a:lvl6pPr>
              <a:buNone/>
              <a:defRPr sz="2700" b="1">
                <a:solidFill>
                  <a:srgbClr val="173631"/>
                </a:solidFill>
              </a:defRPr>
            </a:lvl6pPr>
            <a:lvl7pPr>
              <a:buNone/>
              <a:defRPr sz="2700" b="1">
                <a:solidFill>
                  <a:srgbClr val="173631"/>
                </a:solidFill>
              </a:defRPr>
            </a:lvl7pPr>
            <a:lvl8pPr>
              <a:buNone/>
              <a:defRPr sz="2700" b="1">
                <a:solidFill>
                  <a:srgbClr val="173631"/>
                </a:solidFill>
              </a:defRPr>
            </a:lvl8pPr>
            <a:lvl9pPr>
              <a:buNone/>
              <a:defRPr sz="2700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2700" b="1">
                <a:solidFill>
                  <a:srgbClr val="173631"/>
                </a:solidFill>
              </a:defRPr>
            </a:pPr>
            <a:r>
              <a:rPr sz="2700" b="1">
                <a:solidFill>
                  <a:srgbClr val="173631"/>
                </a:solidFill>
              </a:rPr>
              <a:t>그룹 프로필로 관심 조건을 설정합니다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1234BD-C975-4105-8D65-6C1C2B76A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76350"/>
            <a:ext cx="11201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425" b="0">
                <a:solidFill>
                  <a:srgbClr val="5F716D"/>
                </a:solidFill>
              </a:defRPr>
            </a:defPPr>
            <a:lvl1pPr>
              <a:buNone/>
              <a:defRPr sz="1425" b="0">
                <a:solidFill>
                  <a:srgbClr val="5F716D"/>
                </a:solidFill>
              </a:defRPr>
            </a:lvl1pPr>
            <a:lvl2pPr>
              <a:buNone/>
              <a:defRPr sz="1425" b="0">
                <a:solidFill>
                  <a:srgbClr val="5F716D"/>
                </a:solidFill>
              </a:defRPr>
            </a:lvl2pPr>
            <a:lvl3pPr>
              <a:buNone/>
              <a:defRPr sz="1425" b="0">
                <a:solidFill>
                  <a:srgbClr val="5F716D"/>
                </a:solidFill>
              </a:defRPr>
            </a:lvl3pPr>
            <a:lvl4pPr>
              <a:buNone/>
              <a:defRPr sz="1425" b="0">
                <a:solidFill>
                  <a:srgbClr val="5F716D"/>
                </a:solidFill>
              </a:defRPr>
            </a:lvl4pPr>
            <a:lvl5pPr>
              <a:buNone/>
              <a:defRPr sz="1425" b="0">
                <a:solidFill>
                  <a:srgbClr val="5F716D"/>
                </a:solidFill>
              </a:defRPr>
            </a:lvl5pPr>
            <a:lvl6pPr>
              <a:buNone/>
              <a:defRPr sz="1425" b="0">
                <a:solidFill>
                  <a:srgbClr val="5F716D"/>
                </a:solidFill>
              </a:defRPr>
            </a:lvl6pPr>
            <a:lvl7pPr>
              <a:buNone/>
              <a:defRPr sz="1425" b="0">
                <a:solidFill>
                  <a:srgbClr val="5F716D"/>
                </a:solidFill>
              </a:defRPr>
            </a:lvl7pPr>
            <a:lvl8pPr>
              <a:buNone/>
              <a:defRPr sz="1425" b="0">
                <a:solidFill>
                  <a:srgbClr val="5F716D"/>
                </a:solidFill>
              </a:defRPr>
            </a:lvl8pPr>
            <a:lvl9pPr>
              <a:buNone/>
              <a:defRPr sz="1425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425" b="0">
                <a:solidFill>
                  <a:srgbClr val="5F716D"/>
                </a:solidFill>
              </a:defRPr>
            </a:pPr>
            <a:r>
              <a:rPr sz="1425" b="0">
                <a:solidFill>
                  <a:srgbClr val="5F716D"/>
                </a:solidFill>
              </a:rPr>
              <a:t>선택 기능 · 관심 조건으로 검색을 좁히고 싶을 때 설정합니다.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64C7A8-0054-43CD-8FEF-A43B757BB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341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E0D9"/>
          </a:solidFill>
          <a:ln xmlns:a="http://schemas.openxmlformats.org/drawingml/2006/main" w="0">
            <a:noFill/>
          </a:ln>
        </p:spPr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F2DBC2-240F-4A8B-98BF-EE43CE1E533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077d55dc884526"/>
          <a:stretch xmlns:a="http://schemas.openxmlformats.org/drawingml/2006/main"/>
        </p:blipFill>
        <p:spPr>
          <a:xfrm xmlns:a="http://schemas.openxmlformats.org/drawingml/2006/main">
            <a:off x="721749" y="6467475"/>
            <a:ext cx="804402" cy="20955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152B0D-3CF9-4AEF-B8F0-E478730A3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76450" y="6486525"/>
            <a:ext cx="7143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900" b="0">
                <a:solidFill>
                  <a:srgbClr val="5F716D"/>
                </a:solidFill>
              </a:defRPr>
            </a:defPPr>
            <a:lvl1pPr>
              <a:buNone/>
              <a:defRPr sz="900" b="0">
                <a:solidFill>
                  <a:srgbClr val="5F716D"/>
                </a:solidFill>
              </a:defRPr>
            </a:lvl1pPr>
            <a:lvl2pPr>
              <a:buNone/>
              <a:defRPr sz="900" b="0">
                <a:solidFill>
                  <a:srgbClr val="5F716D"/>
                </a:solidFill>
              </a:defRPr>
            </a:lvl2pPr>
            <a:lvl3pPr>
              <a:buNone/>
              <a:defRPr sz="900" b="0">
                <a:solidFill>
                  <a:srgbClr val="5F716D"/>
                </a:solidFill>
              </a:defRPr>
            </a:lvl3pPr>
            <a:lvl4pPr>
              <a:buNone/>
              <a:defRPr sz="900" b="0">
                <a:solidFill>
                  <a:srgbClr val="5F716D"/>
                </a:solidFill>
              </a:defRPr>
            </a:lvl4pPr>
            <a:lvl5pPr>
              <a:buNone/>
              <a:defRPr sz="900" b="0">
                <a:solidFill>
                  <a:srgbClr val="5F716D"/>
                </a:solidFill>
              </a:defRPr>
            </a:lvl5pPr>
            <a:lvl6pPr>
              <a:buNone/>
              <a:defRPr sz="900" b="0">
                <a:solidFill>
                  <a:srgbClr val="5F716D"/>
                </a:solidFill>
              </a:defRPr>
            </a:lvl6pPr>
            <a:lvl7pPr>
              <a:buNone/>
              <a:defRPr sz="900" b="0">
                <a:solidFill>
                  <a:srgbClr val="5F716D"/>
                </a:solidFill>
              </a:defRPr>
            </a:lvl7pPr>
            <a:lvl8pPr>
              <a:buNone/>
              <a:defRPr sz="900" b="0">
                <a:solidFill>
                  <a:srgbClr val="5F716D"/>
                </a:solidFill>
              </a:defRPr>
            </a:lvl8pPr>
            <a:lvl9pPr>
              <a:buNone/>
              <a:defRPr sz="90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900" b="0">
                <a:solidFill>
                  <a:srgbClr val="5F716D"/>
                </a:solidFill>
              </a:defRPr>
            </a:pPr>
            <a:r>
              <a:rPr sz="900" b="0">
                <a:solidFill>
                  <a:srgbClr val="5F716D"/>
                </a:solidFill>
              </a:rPr>
              <a:t>ESG AI Agent  ·  2026.10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9E497C-F229-4AD3-B428-ABC1E3A8F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579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125" b="1">
                <a:solidFill>
                  <a:srgbClr val="236D5E"/>
                </a:solidFill>
              </a:defRPr>
            </a:defPPr>
            <a:lvl1pPr>
              <a:buNone/>
              <a:defRPr sz="1125" b="1">
                <a:solidFill>
                  <a:srgbClr val="236D5E"/>
                </a:solidFill>
              </a:defRPr>
            </a:lvl1pPr>
            <a:lvl2pPr>
              <a:buNone/>
              <a:defRPr sz="1125" b="1">
                <a:solidFill>
                  <a:srgbClr val="236D5E"/>
                </a:solidFill>
              </a:defRPr>
            </a:lvl2pPr>
            <a:lvl3pPr>
              <a:buNone/>
              <a:defRPr sz="1125" b="1">
                <a:solidFill>
                  <a:srgbClr val="236D5E"/>
                </a:solidFill>
              </a:defRPr>
            </a:lvl3pPr>
            <a:lvl4pPr>
              <a:buNone/>
              <a:defRPr sz="1125" b="1">
                <a:solidFill>
                  <a:srgbClr val="236D5E"/>
                </a:solidFill>
              </a:defRPr>
            </a:lvl4pPr>
            <a:lvl5pPr>
              <a:buNone/>
              <a:defRPr sz="1125" b="1">
                <a:solidFill>
                  <a:srgbClr val="236D5E"/>
                </a:solidFill>
              </a:defRPr>
            </a:lvl5pPr>
            <a:lvl6pPr>
              <a:buNone/>
              <a:defRPr sz="1125" b="1">
                <a:solidFill>
                  <a:srgbClr val="236D5E"/>
                </a:solidFill>
              </a:defRPr>
            </a:lvl6pPr>
            <a:lvl7pPr>
              <a:buNone/>
              <a:defRPr sz="1125" b="1">
                <a:solidFill>
                  <a:srgbClr val="236D5E"/>
                </a:solidFill>
              </a:defRPr>
            </a:lvl7pPr>
            <a:lvl8pPr>
              <a:buNone/>
              <a:defRPr sz="1125" b="1">
                <a:solidFill>
                  <a:srgbClr val="236D5E"/>
                </a:solidFill>
              </a:defRPr>
            </a:lvl8pPr>
            <a:lvl9pPr>
              <a:buNone/>
              <a:defRPr sz="112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125" b="1">
                <a:solidFill>
                  <a:srgbClr val="236D5E"/>
                </a:solidFill>
              </a:defRPr>
            </a:pPr>
            <a:r>
              <a:rPr sz="1125" b="1">
                <a:solidFill>
                  <a:srgbClr val="236D5E"/>
                </a:solidFill>
              </a:rPr>
              <a:t>11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A0C7B4-1FA3-4E4A-A696-66EBD1DF0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885950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1">
                <a:solidFill>
                  <a:srgbClr val="236D5E"/>
                </a:solidFill>
              </a:defRPr>
            </a:defPPr>
            <a:lvl1pPr>
              <a:buNone/>
              <a:defRPr sz="1275" b="1">
                <a:solidFill>
                  <a:srgbClr val="236D5E"/>
                </a:solidFill>
              </a:defRPr>
            </a:lvl1pPr>
            <a:lvl2pPr>
              <a:buNone/>
              <a:defRPr sz="1275" b="1">
                <a:solidFill>
                  <a:srgbClr val="236D5E"/>
                </a:solidFill>
              </a:defRPr>
            </a:lvl2pPr>
            <a:lvl3pPr>
              <a:buNone/>
              <a:defRPr sz="1275" b="1">
                <a:solidFill>
                  <a:srgbClr val="236D5E"/>
                </a:solidFill>
              </a:defRPr>
            </a:lvl3pPr>
            <a:lvl4pPr>
              <a:buNone/>
              <a:defRPr sz="1275" b="1">
                <a:solidFill>
                  <a:srgbClr val="236D5E"/>
                </a:solidFill>
              </a:defRPr>
            </a:lvl4pPr>
            <a:lvl5pPr>
              <a:buNone/>
              <a:defRPr sz="1275" b="1">
                <a:solidFill>
                  <a:srgbClr val="236D5E"/>
                </a:solidFill>
              </a:defRPr>
            </a:lvl5pPr>
            <a:lvl6pPr>
              <a:buNone/>
              <a:defRPr sz="1275" b="1">
                <a:solidFill>
                  <a:srgbClr val="236D5E"/>
                </a:solidFill>
              </a:defRPr>
            </a:lvl6pPr>
            <a:lvl7pPr>
              <a:buNone/>
              <a:defRPr sz="1275" b="1">
                <a:solidFill>
                  <a:srgbClr val="236D5E"/>
                </a:solidFill>
              </a:defRPr>
            </a:lvl7pPr>
            <a:lvl8pPr>
              <a:buNone/>
              <a:defRPr sz="1275" b="1">
                <a:solidFill>
                  <a:srgbClr val="236D5E"/>
                </a:solidFill>
              </a:defRPr>
            </a:lvl8pPr>
            <a:lvl9pPr>
              <a:buNone/>
              <a:defRPr sz="127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236D5E"/>
                </a:solidFill>
              </a:defRPr>
            </a:pPr>
            <a:r>
              <a:rPr sz="1275" b="1">
                <a:solidFill>
                  <a:srgbClr val="236D5E"/>
                </a:solidFill>
              </a:rPr>
              <a:t>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7B8626-8EAF-4D47-A2A9-9F89EF5C5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866900"/>
            <a:ext cx="3028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725" b="1">
                <a:solidFill>
                  <a:srgbClr val="173631"/>
                </a:solidFill>
              </a:defRPr>
            </a:defPPr>
            <a:lvl1pPr>
              <a:buNone/>
              <a:defRPr sz="1725" b="1">
                <a:solidFill>
                  <a:srgbClr val="173631"/>
                </a:solidFill>
              </a:defRPr>
            </a:lvl1pPr>
            <a:lvl2pPr>
              <a:buNone/>
              <a:defRPr sz="1725" b="1">
                <a:solidFill>
                  <a:srgbClr val="173631"/>
                </a:solidFill>
              </a:defRPr>
            </a:lvl2pPr>
            <a:lvl3pPr>
              <a:buNone/>
              <a:defRPr sz="1725" b="1">
                <a:solidFill>
                  <a:srgbClr val="173631"/>
                </a:solidFill>
              </a:defRPr>
            </a:lvl3pPr>
            <a:lvl4pPr>
              <a:buNone/>
              <a:defRPr sz="1725" b="1">
                <a:solidFill>
                  <a:srgbClr val="173631"/>
                </a:solidFill>
              </a:defRPr>
            </a:lvl4pPr>
            <a:lvl5pPr>
              <a:buNone/>
              <a:defRPr sz="1725" b="1">
                <a:solidFill>
                  <a:srgbClr val="173631"/>
                </a:solidFill>
              </a:defRPr>
            </a:lvl5pPr>
            <a:lvl6pPr>
              <a:buNone/>
              <a:defRPr sz="1725" b="1">
                <a:solidFill>
                  <a:srgbClr val="173631"/>
                </a:solidFill>
              </a:defRPr>
            </a:lvl6pPr>
            <a:lvl7pPr>
              <a:buNone/>
              <a:defRPr sz="1725" b="1">
                <a:solidFill>
                  <a:srgbClr val="173631"/>
                </a:solidFill>
              </a:defRPr>
            </a:lvl7pPr>
            <a:lvl8pPr>
              <a:buNone/>
              <a:defRPr sz="1725" b="1">
                <a:solidFill>
                  <a:srgbClr val="173631"/>
                </a:solidFill>
              </a:defRPr>
            </a:lvl8pPr>
            <a:lvl9pPr>
              <a:buNone/>
              <a:defRPr sz="1725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173631"/>
                </a:solidFill>
              </a:defRPr>
            </a:pPr>
            <a:r>
              <a:rPr sz="1725" b="1">
                <a:solidFill>
                  <a:srgbClr val="173631"/>
                </a:solidFill>
              </a:rPr>
              <a:t>검색 조건 설정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3EA867-C6B2-4D7B-BF03-10208B3C1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286000"/>
            <a:ext cx="30289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0">
                <a:solidFill>
                  <a:srgbClr val="5F716D"/>
                </a:solidFill>
              </a:defRPr>
            </a:defPPr>
            <a:lvl1pPr>
              <a:buNone/>
              <a:defRPr sz="1275" b="0">
                <a:solidFill>
                  <a:srgbClr val="5F716D"/>
                </a:solidFill>
              </a:defRPr>
            </a:lvl1pPr>
            <a:lvl2pPr>
              <a:buNone/>
              <a:defRPr sz="1275" b="0">
                <a:solidFill>
                  <a:srgbClr val="5F716D"/>
                </a:solidFill>
              </a:defRPr>
            </a:lvl2pPr>
            <a:lvl3pPr>
              <a:buNone/>
              <a:defRPr sz="1275" b="0">
                <a:solidFill>
                  <a:srgbClr val="5F716D"/>
                </a:solidFill>
              </a:defRPr>
            </a:lvl3pPr>
            <a:lvl4pPr>
              <a:buNone/>
              <a:defRPr sz="1275" b="0">
                <a:solidFill>
                  <a:srgbClr val="5F716D"/>
                </a:solidFill>
              </a:defRPr>
            </a:lvl4pPr>
            <a:lvl5pPr>
              <a:buNone/>
              <a:defRPr sz="1275" b="0">
                <a:solidFill>
                  <a:srgbClr val="5F716D"/>
                </a:solidFill>
              </a:defRPr>
            </a:lvl5pPr>
            <a:lvl6pPr>
              <a:buNone/>
              <a:defRPr sz="1275" b="0">
                <a:solidFill>
                  <a:srgbClr val="5F716D"/>
                </a:solidFill>
              </a:defRPr>
            </a:lvl6pPr>
            <a:lvl7pPr>
              <a:buNone/>
              <a:defRPr sz="1275" b="0">
                <a:solidFill>
                  <a:srgbClr val="5F716D"/>
                </a:solidFill>
              </a:defRPr>
            </a:lvl7pPr>
            <a:lvl8pPr>
              <a:buNone/>
              <a:defRPr sz="1275" b="0">
                <a:solidFill>
                  <a:srgbClr val="5F716D"/>
                </a:solidFill>
              </a:defRPr>
            </a:lvl8pPr>
            <a:lvl9pPr>
              <a:buNone/>
              <a:defRPr sz="1275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275" b="0">
                <a:solidFill>
                  <a:srgbClr val="5F716D"/>
                </a:solidFill>
              </a:defRPr>
            </a:pPr>
            <a:r>
              <a:rPr sz="1275" b="0">
                <a:solidFill>
                  <a:srgbClr val="5F716D"/>
                </a:solidFill>
              </a:rPr>
              <a:t>국가 입력란에 대한민국, 베트남을 입력하고 업종에서 제조를 선택합니다.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B6C151-93F5-4105-8FAC-DAC3121A2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048000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1">
                <a:solidFill>
                  <a:srgbClr val="236D5E"/>
                </a:solidFill>
              </a:defRPr>
            </a:defPPr>
            <a:lvl1pPr>
              <a:buNone/>
              <a:defRPr sz="1275" b="1">
                <a:solidFill>
                  <a:srgbClr val="236D5E"/>
                </a:solidFill>
              </a:defRPr>
            </a:lvl1pPr>
            <a:lvl2pPr>
              <a:buNone/>
              <a:defRPr sz="1275" b="1">
                <a:solidFill>
                  <a:srgbClr val="236D5E"/>
                </a:solidFill>
              </a:defRPr>
            </a:lvl2pPr>
            <a:lvl3pPr>
              <a:buNone/>
              <a:defRPr sz="1275" b="1">
                <a:solidFill>
                  <a:srgbClr val="236D5E"/>
                </a:solidFill>
              </a:defRPr>
            </a:lvl3pPr>
            <a:lvl4pPr>
              <a:buNone/>
              <a:defRPr sz="1275" b="1">
                <a:solidFill>
                  <a:srgbClr val="236D5E"/>
                </a:solidFill>
              </a:defRPr>
            </a:lvl4pPr>
            <a:lvl5pPr>
              <a:buNone/>
              <a:defRPr sz="1275" b="1">
                <a:solidFill>
                  <a:srgbClr val="236D5E"/>
                </a:solidFill>
              </a:defRPr>
            </a:lvl5pPr>
            <a:lvl6pPr>
              <a:buNone/>
              <a:defRPr sz="1275" b="1">
                <a:solidFill>
                  <a:srgbClr val="236D5E"/>
                </a:solidFill>
              </a:defRPr>
            </a:lvl6pPr>
            <a:lvl7pPr>
              <a:buNone/>
              <a:defRPr sz="1275" b="1">
                <a:solidFill>
                  <a:srgbClr val="236D5E"/>
                </a:solidFill>
              </a:defRPr>
            </a:lvl7pPr>
            <a:lvl8pPr>
              <a:buNone/>
              <a:defRPr sz="1275" b="1">
                <a:solidFill>
                  <a:srgbClr val="236D5E"/>
                </a:solidFill>
              </a:defRPr>
            </a:lvl8pPr>
            <a:lvl9pPr>
              <a:buNone/>
              <a:defRPr sz="127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236D5E"/>
                </a:solidFill>
              </a:defRPr>
            </a:pPr>
            <a:r>
              <a:rPr sz="1275" b="1">
                <a:solidFill>
                  <a:srgbClr val="236D5E"/>
                </a:solidFill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487EEF-B287-42A1-B55E-7C503CE5E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028950"/>
            <a:ext cx="3028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725" b="1">
                <a:solidFill>
                  <a:srgbClr val="173631"/>
                </a:solidFill>
              </a:defRPr>
            </a:defPPr>
            <a:lvl1pPr>
              <a:buNone/>
              <a:defRPr sz="1725" b="1">
                <a:solidFill>
                  <a:srgbClr val="173631"/>
                </a:solidFill>
              </a:defRPr>
            </a:lvl1pPr>
            <a:lvl2pPr>
              <a:buNone/>
              <a:defRPr sz="1725" b="1">
                <a:solidFill>
                  <a:srgbClr val="173631"/>
                </a:solidFill>
              </a:defRPr>
            </a:lvl2pPr>
            <a:lvl3pPr>
              <a:buNone/>
              <a:defRPr sz="1725" b="1">
                <a:solidFill>
                  <a:srgbClr val="173631"/>
                </a:solidFill>
              </a:defRPr>
            </a:lvl3pPr>
            <a:lvl4pPr>
              <a:buNone/>
              <a:defRPr sz="1725" b="1">
                <a:solidFill>
                  <a:srgbClr val="173631"/>
                </a:solidFill>
              </a:defRPr>
            </a:lvl4pPr>
            <a:lvl5pPr>
              <a:buNone/>
              <a:defRPr sz="1725" b="1">
                <a:solidFill>
                  <a:srgbClr val="173631"/>
                </a:solidFill>
              </a:defRPr>
            </a:lvl5pPr>
            <a:lvl6pPr>
              <a:buNone/>
              <a:defRPr sz="1725" b="1">
                <a:solidFill>
                  <a:srgbClr val="173631"/>
                </a:solidFill>
              </a:defRPr>
            </a:lvl6pPr>
            <a:lvl7pPr>
              <a:buNone/>
              <a:defRPr sz="1725" b="1">
                <a:solidFill>
                  <a:srgbClr val="173631"/>
                </a:solidFill>
              </a:defRPr>
            </a:lvl7pPr>
            <a:lvl8pPr>
              <a:buNone/>
              <a:defRPr sz="1725" b="1">
                <a:solidFill>
                  <a:srgbClr val="173631"/>
                </a:solidFill>
              </a:defRPr>
            </a:lvl8pPr>
            <a:lvl9pPr>
              <a:buNone/>
              <a:defRPr sz="1725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173631"/>
                </a:solidFill>
              </a:defRPr>
            </a:pPr>
            <a:r>
              <a:rPr sz="1725" b="1">
                <a:solidFill>
                  <a:srgbClr val="173631"/>
                </a:solidFill>
              </a:rPr>
              <a:t>소유자가 저장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5BC6EBD-6087-48B9-B513-EECB16D53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448050"/>
            <a:ext cx="30289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5F716D"/>
                </a:solidFill>
              </a:defRPr>
            </a:defPPr>
            <a:lvl1pPr>
              <a:buNone/>
              <a:defRPr sz="1350" b="0">
                <a:solidFill>
                  <a:srgbClr val="5F716D"/>
                </a:solidFill>
              </a:defRPr>
            </a:lvl1pPr>
            <a:lvl2pPr>
              <a:buNone/>
              <a:defRPr sz="1350" b="0">
                <a:solidFill>
                  <a:srgbClr val="5F716D"/>
                </a:solidFill>
              </a:defRPr>
            </a:lvl2pPr>
            <a:lvl3pPr>
              <a:buNone/>
              <a:defRPr sz="1350" b="0">
                <a:solidFill>
                  <a:srgbClr val="5F716D"/>
                </a:solidFill>
              </a:defRPr>
            </a:lvl3pPr>
            <a:lvl4pPr>
              <a:buNone/>
              <a:defRPr sz="1350" b="0">
                <a:solidFill>
                  <a:srgbClr val="5F716D"/>
                </a:solidFill>
              </a:defRPr>
            </a:lvl4pPr>
            <a:lvl5pPr>
              <a:buNone/>
              <a:defRPr sz="1350" b="0">
                <a:solidFill>
                  <a:srgbClr val="5F716D"/>
                </a:solidFill>
              </a:defRPr>
            </a:lvl5pPr>
            <a:lvl6pPr>
              <a:buNone/>
              <a:defRPr sz="1350" b="0">
                <a:solidFill>
                  <a:srgbClr val="5F716D"/>
                </a:solidFill>
              </a:defRPr>
            </a:lvl6pPr>
            <a:lvl7pPr>
              <a:buNone/>
              <a:defRPr sz="1350" b="0">
                <a:solidFill>
                  <a:srgbClr val="5F716D"/>
                </a:solidFill>
              </a:defRPr>
            </a:lvl7pPr>
            <a:lvl8pPr>
              <a:buNone/>
              <a:defRPr sz="1350" b="0">
                <a:solidFill>
                  <a:srgbClr val="5F716D"/>
                </a:solidFill>
              </a:defRPr>
            </a:lvl8pPr>
            <a:lvl9pPr>
              <a:buNone/>
              <a:defRPr sz="135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5F716D"/>
                </a:solidFill>
              </a:defRPr>
            </a:pPr>
            <a:r>
              <a:rPr sz="1350" b="0">
                <a:solidFill>
                  <a:srgbClr val="5F716D"/>
                </a:solidFill>
              </a:rPr>
              <a:t>그룹 소유자가 프로필을 저장합니다. 구성원은 저장한 조건을 활용합니다.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E2DB18B-2015-42B2-8AC3-2EAFB0AE6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210050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1">
                <a:solidFill>
                  <a:srgbClr val="236D5E"/>
                </a:solidFill>
              </a:defRPr>
            </a:defPPr>
            <a:lvl1pPr>
              <a:buNone/>
              <a:defRPr sz="1275" b="1">
                <a:solidFill>
                  <a:srgbClr val="236D5E"/>
                </a:solidFill>
              </a:defRPr>
            </a:lvl1pPr>
            <a:lvl2pPr>
              <a:buNone/>
              <a:defRPr sz="1275" b="1">
                <a:solidFill>
                  <a:srgbClr val="236D5E"/>
                </a:solidFill>
              </a:defRPr>
            </a:lvl2pPr>
            <a:lvl3pPr>
              <a:buNone/>
              <a:defRPr sz="1275" b="1">
                <a:solidFill>
                  <a:srgbClr val="236D5E"/>
                </a:solidFill>
              </a:defRPr>
            </a:lvl3pPr>
            <a:lvl4pPr>
              <a:buNone/>
              <a:defRPr sz="1275" b="1">
                <a:solidFill>
                  <a:srgbClr val="236D5E"/>
                </a:solidFill>
              </a:defRPr>
            </a:lvl4pPr>
            <a:lvl5pPr>
              <a:buNone/>
              <a:defRPr sz="1275" b="1">
                <a:solidFill>
                  <a:srgbClr val="236D5E"/>
                </a:solidFill>
              </a:defRPr>
            </a:lvl5pPr>
            <a:lvl6pPr>
              <a:buNone/>
              <a:defRPr sz="1275" b="1">
                <a:solidFill>
                  <a:srgbClr val="236D5E"/>
                </a:solidFill>
              </a:defRPr>
            </a:lvl6pPr>
            <a:lvl7pPr>
              <a:buNone/>
              <a:defRPr sz="1275" b="1">
                <a:solidFill>
                  <a:srgbClr val="236D5E"/>
                </a:solidFill>
              </a:defRPr>
            </a:lvl7pPr>
            <a:lvl8pPr>
              <a:buNone/>
              <a:defRPr sz="1275" b="1">
                <a:solidFill>
                  <a:srgbClr val="236D5E"/>
                </a:solidFill>
              </a:defRPr>
            </a:lvl8pPr>
            <a:lvl9pPr>
              <a:buNone/>
              <a:defRPr sz="127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236D5E"/>
                </a:solidFill>
              </a:defRPr>
            </a:pPr>
            <a:r>
              <a:rPr sz="1275" b="1">
                <a:solidFill>
                  <a:srgbClr val="236D5E"/>
                </a:solidFill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51CE4F9-3ED5-4C3F-BC85-4EAAA461D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191000"/>
            <a:ext cx="3028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725" b="1">
                <a:solidFill>
                  <a:srgbClr val="173631"/>
                </a:solidFill>
              </a:defRPr>
            </a:defPPr>
            <a:lvl1pPr>
              <a:buNone/>
              <a:defRPr sz="1725" b="1">
                <a:solidFill>
                  <a:srgbClr val="173631"/>
                </a:solidFill>
              </a:defRPr>
            </a:lvl1pPr>
            <a:lvl2pPr>
              <a:buNone/>
              <a:defRPr sz="1725" b="1">
                <a:solidFill>
                  <a:srgbClr val="173631"/>
                </a:solidFill>
              </a:defRPr>
            </a:lvl2pPr>
            <a:lvl3pPr>
              <a:buNone/>
              <a:defRPr sz="1725" b="1">
                <a:solidFill>
                  <a:srgbClr val="173631"/>
                </a:solidFill>
              </a:defRPr>
            </a:lvl3pPr>
            <a:lvl4pPr>
              <a:buNone/>
              <a:defRPr sz="1725" b="1">
                <a:solidFill>
                  <a:srgbClr val="173631"/>
                </a:solidFill>
              </a:defRPr>
            </a:lvl4pPr>
            <a:lvl5pPr>
              <a:buNone/>
              <a:defRPr sz="1725" b="1">
                <a:solidFill>
                  <a:srgbClr val="173631"/>
                </a:solidFill>
              </a:defRPr>
            </a:lvl5pPr>
            <a:lvl6pPr>
              <a:buNone/>
              <a:defRPr sz="1725" b="1">
                <a:solidFill>
                  <a:srgbClr val="173631"/>
                </a:solidFill>
              </a:defRPr>
            </a:lvl6pPr>
            <a:lvl7pPr>
              <a:buNone/>
              <a:defRPr sz="1725" b="1">
                <a:solidFill>
                  <a:srgbClr val="173631"/>
                </a:solidFill>
              </a:defRPr>
            </a:lvl7pPr>
            <a:lvl8pPr>
              <a:buNone/>
              <a:defRPr sz="1725" b="1">
                <a:solidFill>
                  <a:srgbClr val="173631"/>
                </a:solidFill>
              </a:defRPr>
            </a:lvl8pPr>
            <a:lvl9pPr>
              <a:buNone/>
              <a:defRPr sz="1725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173631"/>
                </a:solidFill>
              </a:defRPr>
            </a:pPr>
            <a:r>
              <a:rPr sz="1725" b="1">
                <a:solidFill>
                  <a:srgbClr val="173631"/>
                </a:solidFill>
              </a:rPr>
              <a:t>질문할 때 적용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34C4355-9FAF-44EE-AD1A-C6CCA065B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610100"/>
            <a:ext cx="30289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5F716D"/>
                </a:solidFill>
              </a:defRPr>
            </a:defPPr>
            <a:lvl1pPr>
              <a:buNone/>
              <a:defRPr sz="1350" b="0">
                <a:solidFill>
                  <a:srgbClr val="5F716D"/>
                </a:solidFill>
              </a:defRPr>
            </a:lvl1pPr>
            <a:lvl2pPr>
              <a:buNone/>
              <a:defRPr sz="1350" b="0">
                <a:solidFill>
                  <a:srgbClr val="5F716D"/>
                </a:solidFill>
              </a:defRPr>
            </a:lvl2pPr>
            <a:lvl3pPr>
              <a:buNone/>
              <a:defRPr sz="1350" b="0">
                <a:solidFill>
                  <a:srgbClr val="5F716D"/>
                </a:solidFill>
              </a:defRPr>
            </a:lvl3pPr>
            <a:lvl4pPr>
              <a:buNone/>
              <a:defRPr sz="1350" b="0">
                <a:solidFill>
                  <a:srgbClr val="5F716D"/>
                </a:solidFill>
              </a:defRPr>
            </a:lvl4pPr>
            <a:lvl5pPr>
              <a:buNone/>
              <a:defRPr sz="1350" b="0">
                <a:solidFill>
                  <a:srgbClr val="5F716D"/>
                </a:solidFill>
              </a:defRPr>
            </a:lvl5pPr>
            <a:lvl6pPr>
              <a:buNone/>
              <a:defRPr sz="1350" b="0">
                <a:solidFill>
                  <a:srgbClr val="5F716D"/>
                </a:solidFill>
              </a:defRPr>
            </a:lvl6pPr>
            <a:lvl7pPr>
              <a:buNone/>
              <a:defRPr sz="1350" b="0">
                <a:solidFill>
                  <a:srgbClr val="5F716D"/>
                </a:solidFill>
              </a:defRPr>
            </a:lvl7pPr>
            <a:lvl8pPr>
              <a:buNone/>
              <a:defRPr sz="1350" b="0">
                <a:solidFill>
                  <a:srgbClr val="5F716D"/>
                </a:solidFill>
              </a:defRPr>
            </a:lvl8pPr>
            <a:lvl9pPr>
              <a:buNone/>
              <a:defRPr sz="135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5F716D"/>
                </a:solidFill>
              </a:defRPr>
            </a:pPr>
            <a:r>
              <a:rPr sz="1350" b="0">
                <a:solidFill>
                  <a:srgbClr val="5F716D"/>
                </a:solidFill>
              </a:rPr>
              <a:t>채팅의 그룹 프로필 조건 적용을 선택하면 분류된 문서 중 조건에 맞게 검색합니다.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FF7564E-B83E-42B8-91EF-DFA6598A4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619750"/>
            <a:ext cx="36004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00" b="1">
                <a:solidFill>
                  <a:srgbClr val="236D5E"/>
                </a:solidFill>
              </a:defRPr>
            </a:defPPr>
            <a:lvl1pPr>
              <a:buNone/>
              <a:defRPr sz="1275" b="1">
                <a:solidFill>
                  <a:srgbClr val="236D5E"/>
                </a:solidFill>
              </a:defRPr>
            </a:lvl1pPr>
            <a:lvl2pPr>
              <a:buNone/>
              <a:defRPr sz="1275" b="1">
                <a:solidFill>
                  <a:srgbClr val="236D5E"/>
                </a:solidFill>
              </a:defRPr>
            </a:lvl2pPr>
            <a:lvl3pPr>
              <a:buNone/>
              <a:defRPr sz="1275" b="1">
                <a:solidFill>
                  <a:srgbClr val="236D5E"/>
                </a:solidFill>
              </a:defRPr>
            </a:lvl3pPr>
            <a:lvl4pPr>
              <a:buNone/>
              <a:defRPr sz="1275" b="1">
                <a:solidFill>
                  <a:srgbClr val="236D5E"/>
                </a:solidFill>
              </a:defRPr>
            </a:lvl4pPr>
            <a:lvl5pPr>
              <a:buNone/>
              <a:defRPr sz="1275" b="1">
                <a:solidFill>
                  <a:srgbClr val="236D5E"/>
                </a:solidFill>
              </a:defRPr>
            </a:lvl5pPr>
            <a:lvl6pPr>
              <a:buNone/>
              <a:defRPr sz="1275" b="1">
                <a:solidFill>
                  <a:srgbClr val="236D5E"/>
                </a:solidFill>
              </a:defRPr>
            </a:lvl6pPr>
            <a:lvl7pPr>
              <a:buNone/>
              <a:defRPr sz="1275" b="1">
                <a:solidFill>
                  <a:srgbClr val="236D5E"/>
                </a:solidFill>
              </a:defRPr>
            </a:lvl7pPr>
            <a:lvl8pPr>
              <a:buNone/>
              <a:defRPr sz="1275" b="1">
                <a:solidFill>
                  <a:srgbClr val="236D5E"/>
                </a:solidFill>
              </a:defRPr>
            </a:lvl8pPr>
            <a:lvl9pPr>
              <a:buNone/>
              <a:defRPr sz="127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200" b="1">
                <a:solidFill>
                  <a:srgbClr val="236D5E"/>
                </a:solidFill>
              </a:defRPr>
            </a:pPr>
            <a:r>
              <a:rPr sz="1200" b="1">
                <a:solidFill>
                  <a:srgbClr val="236D5E"/>
                </a:solidFill>
              </a:rPr>
              <a:t>일치하는 자료가 없으면 결과가 없을 수 있습니다.</a:t>
            </a:r>
          </a:p>
          <a:p xmlns:a="http://schemas.openxmlformats.org/drawingml/2006/main">
            <a:pPr>
              <a:buNone/>
              <a:defRPr sz="1200" b="1">
                <a:solidFill>
                  <a:srgbClr val="236D5E"/>
                </a:solidFill>
              </a:defRPr>
            </a:pPr>
            <a:r>
              <a:rPr sz="1200" b="1">
                <a:solidFill>
                  <a:srgbClr val="236D5E"/>
                </a:solidFill>
              </a:rPr>
              <a:t>국가 입력으로 새 문서가 수집되지는 않습니다.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74D8235-3172-4B3D-901D-C411D3AA1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1809750"/>
            <a:ext cx="7391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500" b="1">
                <a:solidFill>
                  <a:srgbClr val="236D5E"/>
                </a:solidFill>
              </a:defRPr>
            </a:defPPr>
            <a:lvl1pPr>
              <a:buNone/>
              <a:defRPr sz="1500" b="1">
                <a:solidFill>
                  <a:srgbClr val="236D5E"/>
                </a:solidFill>
              </a:defRPr>
            </a:lvl1pPr>
            <a:lvl2pPr>
              <a:buNone/>
              <a:defRPr sz="1500" b="1">
                <a:solidFill>
                  <a:srgbClr val="236D5E"/>
                </a:solidFill>
              </a:defRPr>
            </a:lvl2pPr>
            <a:lvl3pPr>
              <a:buNone/>
              <a:defRPr sz="1500" b="1">
                <a:solidFill>
                  <a:srgbClr val="236D5E"/>
                </a:solidFill>
              </a:defRPr>
            </a:lvl3pPr>
            <a:lvl4pPr>
              <a:buNone/>
              <a:defRPr sz="1500" b="1">
                <a:solidFill>
                  <a:srgbClr val="236D5E"/>
                </a:solidFill>
              </a:defRPr>
            </a:lvl4pPr>
            <a:lvl5pPr>
              <a:buNone/>
              <a:defRPr sz="1500" b="1">
                <a:solidFill>
                  <a:srgbClr val="236D5E"/>
                </a:solidFill>
              </a:defRPr>
            </a:lvl5pPr>
            <a:lvl6pPr>
              <a:buNone/>
              <a:defRPr sz="1500" b="1">
                <a:solidFill>
                  <a:srgbClr val="236D5E"/>
                </a:solidFill>
              </a:defRPr>
            </a:lvl6pPr>
            <a:lvl7pPr>
              <a:buNone/>
              <a:defRPr sz="1500" b="1">
                <a:solidFill>
                  <a:srgbClr val="236D5E"/>
                </a:solidFill>
              </a:defRPr>
            </a:lvl7pPr>
            <a:lvl8pPr>
              <a:buNone/>
              <a:defRPr sz="1500" b="1">
                <a:solidFill>
                  <a:srgbClr val="236D5E"/>
                </a:solidFill>
              </a:defRPr>
            </a:lvl8pPr>
            <a:lvl9pPr>
              <a:buNone/>
              <a:defRPr sz="1500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500" b="1">
                <a:solidFill>
                  <a:srgbClr val="236D5E"/>
                </a:solidFill>
              </a:defRPr>
            </a:pPr>
            <a:r>
              <a:rPr sz="1500" b="1">
                <a:solidFill>
                  <a:srgbClr val="236D5E"/>
                </a:solidFill>
              </a:rPr>
              <a:t>국가는 입력하고, 업종 등은 선택합니다.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C65DB14-5D39-4C3C-9A97-9F4D3E111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00275"/>
            <a:ext cx="739140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0D9"/>
            </a:solidFill>
          </a:ln>
        </p:spPr>
      </p:sp>
      <p:pic>
        <p:nvPic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D709580-6E31-4747-9AE2-E656A11468F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0204c3e78b4946"/>
          <a:srcRect xmlns:a="http://schemas.openxmlformats.org/drawingml/2006/main" l="5500" t="29000" r="5500" b="30000"/>
          <a:stretch xmlns:a="http://schemas.openxmlformats.org/drawingml/2006/main"/>
        </p:blipFill>
        <p:spPr>
          <a:xfrm xmlns:a="http://schemas.openxmlformats.org/drawingml/2006/main">
            <a:off x="5151217" y="2295525"/>
            <a:ext cx="5699565" cy="2762250"/>
          </a:xfrm>
          <a:prstGeom xmlns:a="http://schemas.openxmlformats.org/drawingml/2006/main" prst="rect">
            <a:avLst/>
          </a:prstGeom>
        </p:spPr>
      </p:pic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1A6CC98-1313-4B8A-B5E2-BCCEAACB9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324475"/>
            <a:ext cx="7391400" cy="638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0D9"/>
            </a:solidFill>
          </a:ln>
        </p:spPr>
      </p:sp>
      <p:pic>
        <p:nvPic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F9AAE77-E1C0-436D-89F5-8A47687B616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591596b0b24b2c"/>
          <a:srcRect xmlns:a="http://schemas.openxmlformats.org/drawingml/2006/main" l="5500" t="88000" r="5500" b="6000"/>
          <a:stretch xmlns:a="http://schemas.openxmlformats.org/drawingml/2006/main"/>
        </p:blipFill>
        <p:spPr>
          <a:xfrm xmlns:a="http://schemas.openxmlformats.org/drawingml/2006/main">
            <a:off x="4400550" y="5388207"/>
            <a:ext cx="7200900" cy="510711"/>
          </a:xfrm>
          <a:prstGeom xmlns:a="http://schemas.openxmlformats.org/drawingml/2006/main" prst="rect">
            <a:avLst/>
          </a:prstGeom>
        </p:spPr>
      </p:pic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B8FA385-F0FC-4306-AF17-97048251C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4953" y="5403582"/>
            <a:ext cx="1034622" cy="492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236D5E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6A621E1-23CA-40A9-A421-BBBC214D0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6038850"/>
            <a:ext cx="7391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900" b="0">
                <a:solidFill>
                  <a:srgbClr val="5F716D"/>
                </a:solidFill>
              </a:defRPr>
            </a:defPPr>
            <a:lvl1pPr>
              <a:buNone/>
              <a:defRPr sz="900" b="0">
                <a:solidFill>
                  <a:srgbClr val="5F716D"/>
                </a:solidFill>
              </a:defRPr>
            </a:lvl1pPr>
            <a:lvl2pPr>
              <a:buNone/>
              <a:defRPr sz="900" b="0">
                <a:solidFill>
                  <a:srgbClr val="5F716D"/>
                </a:solidFill>
              </a:defRPr>
            </a:lvl2pPr>
            <a:lvl3pPr>
              <a:buNone/>
              <a:defRPr sz="900" b="0">
                <a:solidFill>
                  <a:srgbClr val="5F716D"/>
                </a:solidFill>
              </a:defRPr>
            </a:lvl3pPr>
            <a:lvl4pPr>
              <a:buNone/>
              <a:defRPr sz="900" b="0">
                <a:solidFill>
                  <a:srgbClr val="5F716D"/>
                </a:solidFill>
              </a:defRPr>
            </a:lvl4pPr>
            <a:lvl5pPr>
              <a:buNone/>
              <a:defRPr sz="900" b="0">
                <a:solidFill>
                  <a:srgbClr val="5F716D"/>
                </a:solidFill>
              </a:defRPr>
            </a:lvl5pPr>
            <a:lvl6pPr>
              <a:buNone/>
              <a:defRPr sz="900" b="0">
                <a:solidFill>
                  <a:srgbClr val="5F716D"/>
                </a:solidFill>
              </a:defRPr>
            </a:lvl6pPr>
            <a:lvl7pPr>
              <a:buNone/>
              <a:defRPr sz="900" b="0">
                <a:solidFill>
                  <a:srgbClr val="5F716D"/>
                </a:solidFill>
              </a:defRPr>
            </a:lvl7pPr>
            <a:lvl8pPr>
              <a:buNone/>
              <a:defRPr sz="900" b="0">
                <a:solidFill>
                  <a:srgbClr val="5F716D"/>
                </a:solidFill>
              </a:defRPr>
            </a:lvl8pPr>
            <a:lvl9pPr>
              <a:buNone/>
              <a:defRPr sz="90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900" b="0">
                <a:solidFill>
                  <a:srgbClr val="5F716D"/>
                </a:solidFill>
              </a:defRPr>
            </a:pPr>
            <a:r>
              <a:rPr sz="900" b="0">
                <a:solidFill>
                  <a:srgbClr val="5F716D"/>
                </a:solidFill>
              </a:rPr>
              <a:t>기존 화면을 바탕으로 재현한 안내 화면 · 입력 영역과 저장 버튼 확대</a:t>
            </a:r>
          </a:p>
        </p:txBody>
      </p:sp>
    </p:spTree>
    <p:extLst>
      <p:ext uri="{BB962C8B-B14F-4D97-AF65-F5344CB8AC3E}">
        <p14:creationId xmlns:p14="http://schemas.microsoft.com/office/powerpoint/2010/main" val="190393455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6F8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A6447F-F1A5-4FF5-AC02-0F1852631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125" b="1">
                <a:solidFill>
                  <a:srgbClr val="236D5E"/>
                </a:solidFill>
              </a:defRPr>
            </a:defPPr>
            <a:lvl1pPr>
              <a:buNone/>
              <a:defRPr sz="1125" b="1">
                <a:solidFill>
                  <a:srgbClr val="236D5E"/>
                </a:solidFill>
              </a:defRPr>
            </a:lvl1pPr>
            <a:lvl2pPr>
              <a:buNone/>
              <a:defRPr sz="1125" b="1">
                <a:solidFill>
                  <a:srgbClr val="236D5E"/>
                </a:solidFill>
              </a:defRPr>
            </a:lvl2pPr>
            <a:lvl3pPr>
              <a:buNone/>
              <a:defRPr sz="1125" b="1">
                <a:solidFill>
                  <a:srgbClr val="236D5E"/>
                </a:solidFill>
              </a:defRPr>
            </a:lvl3pPr>
            <a:lvl4pPr>
              <a:buNone/>
              <a:defRPr sz="1125" b="1">
                <a:solidFill>
                  <a:srgbClr val="236D5E"/>
                </a:solidFill>
              </a:defRPr>
            </a:lvl4pPr>
            <a:lvl5pPr>
              <a:buNone/>
              <a:defRPr sz="1125" b="1">
                <a:solidFill>
                  <a:srgbClr val="236D5E"/>
                </a:solidFill>
              </a:defRPr>
            </a:lvl5pPr>
            <a:lvl6pPr>
              <a:buNone/>
              <a:defRPr sz="1125" b="1">
                <a:solidFill>
                  <a:srgbClr val="236D5E"/>
                </a:solidFill>
              </a:defRPr>
            </a:lvl6pPr>
            <a:lvl7pPr>
              <a:buNone/>
              <a:defRPr sz="1125" b="1">
                <a:solidFill>
                  <a:srgbClr val="236D5E"/>
                </a:solidFill>
              </a:defRPr>
            </a:lvl7pPr>
            <a:lvl8pPr>
              <a:buNone/>
              <a:defRPr sz="1125" b="1">
                <a:solidFill>
                  <a:srgbClr val="236D5E"/>
                </a:solidFill>
              </a:defRPr>
            </a:lvl8pPr>
            <a:lvl9pPr>
              <a:buNone/>
              <a:defRPr sz="112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125" b="1">
                <a:solidFill>
                  <a:srgbClr val="236D5E"/>
                </a:solidFill>
              </a:defRPr>
            </a:pPr>
            <a:r>
              <a:rPr sz="1125" b="1">
                <a:solidFill>
                  <a:srgbClr val="236D5E"/>
                </a:solidFill>
              </a:rPr>
              <a:t>이용자 사용설명서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3E045A9-BF21-4A32-8B88-E0638C121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85800"/>
            <a:ext cx="11239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2700" b="1">
                <a:solidFill>
                  <a:srgbClr val="173631"/>
                </a:solidFill>
              </a:defRPr>
            </a:defPPr>
            <a:lvl1pPr>
              <a:buNone/>
              <a:defRPr sz="2700" b="1">
                <a:solidFill>
                  <a:srgbClr val="173631"/>
                </a:solidFill>
              </a:defRPr>
            </a:lvl1pPr>
            <a:lvl2pPr>
              <a:buNone/>
              <a:defRPr sz="2700" b="1">
                <a:solidFill>
                  <a:srgbClr val="173631"/>
                </a:solidFill>
              </a:defRPr>
            </a:lvl2pPr>
            <a:lvl3pPr>
              <a:buNone/>
              <a:defRPr sz="2700" b="1">
                <a:solidFill>
                  <a:srgbClr val="173631"/>
                </a:solidFill>
              </a:defRPr>
            </a:lvl3pPr>
            <a:lvl4pPr>
              <a:buNone/>
              <a:defRPr sz="2700" b="1">
                <a:solidFill>
                  <a:srgbClr val="173631"/>
                </a:solidFill>
              </a:defRPr>
            </a:lvl4pPr>
            <a:lvl5pPr>
              <a:buNone/>
              <a:defRPr sz="2700" b="1">
                <a:solidFill>
                  <a:srgbClr val="173631"/>
                </a:solidFill>
              </a:defRPr>
            </a:lvl5pPr>
            <a:lvl6pPr>
              <a:buNone/>
              <a:defRPr sz="2700" b="1">
                <a:solidFill>
                  <a:srgbClr val="173631"/>
                </a:solidFill>
              </a:defRPr>
            </a:lvl6pPr>
            <a:lvl7pPr>
              <a:buNone/>
              <a:defRPr sz="2700" b="1">
                <a:solidFill>
                  <a:srgbClr val="173631"/>
                </a:solidFill>
              </a:defRPr>
            </a:lvl7pPr>
            <a:lvl8pPr>
              <a:buNone/>
              <a:defRPr sz="2700" b="1">
                <a:solidFill>
                  <a:srgbClr val="173631"/>
                </a:solidFill>
              </a:defRPr>
            </a:lvl8pPr>
            <a:lvl9pPr>
              <a:buNone/>
              <a:defRPr sz="2700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2700" b="1">
                <a:solidFill>
                  <a:srgbClr val="173631"/>
                </a:solidFill>
              </a:defRPr>
            </a:pPr>
            <a:r>
              <a:rPr sz="2700" b="1">
                <a:solidFill>
                  <a:srgbClr val="173631"/>
                </a:solidFill>
              </a:rPr>
              <a:t>관련 규제와 변경 정보를 확인합니다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D6AFE6-58CB-4C5E-8655-6FDB003EC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76350"/>
            <a:ext cx="11201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425" b="0">
                <a:solidFill>
                  <a:srgbClr val="5F716D"/>
                </a:solidFill>
              </a:defRPr>
            </a:defPPr>
            <a:lvl1pPr>
              <a:buNone/>
              <a:defRPr sz="1425" b="0">
                <a:solidFill>
                  <a:srgbClr val="5F716D"/>
                </a:solidFill>
              </a:defRPr>
            </a:lvl1pPr>
            <a:lvl2pPr>
              <a:buNone/>
              <a:defRPr sz="1425" b="0">
                <a:solidFill>
                  <a:srgbClr val="5F716D"/>
                </a:solidFill>
              </a:defRPr>
            </a:lvl2pPr>
            <a:lvl3pPr>
              <a:buNone/>
              <a:defRPr sz="1425" b="0">
                <a:solidFill>
                  <a:srgbClr val="5F716D"/>
                </a:solidFill>
              </a:defRPr>
            </a:lvl3pPr>
            <a:lvl4pPr>
              <a:buNone/>
              <a:defRPr sz="1425" b="0">
                <a:solidFill>
                  <a:srgbClr val="5F716D"/>
                </a:solidFill>
              </a:defRPr>
            </a:lvl4pPr>
            <a:lvl5pPr>
              <a:buNone/>
              <a:defRPr sz="1425" b="0">
                <a:solidFill>
                  <a:srgbClr val="5F716D"/>
                </a:solidFill>
              </a:defRPr>
            </a:lvl5pPr>
            <a:lvl6pPr>
              <a:buNone/>
              <a:defRPr sz="1425" b="0">
                <a:solidFill>
                  <a:srgbClr val="5F716D"/>
                </a:solidFill>
              </a:defRPr>
            </a:lvl6pPr>
            <a:lvl7pPr>
              <a:buNone/>
              <a:defRPr sz="1425" b="0">
                <a:solidFill>
                  <a:srgbClr val="5F716D"/>
                </a:solidFill>
              </a:defRPr>
            </a:lvl7pPr>
            <a:lvl8pPr>
              <a:buNone/>
              <a:defRPr sz="1425" b="0">
                <a:solidFill>
                  <a:srgbClr val="5F716D"/>
                </a:solidFill>
              </a:defRPr>
            </a:lvl8pPr>
            <a:lvl9pPr>
              <a:buNone/>
              <a:defRPr sz="1425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425" b="0">
                <a:solidFill>
                  <a:srgbClr val="5F716D"/>
                </a:solidFill>
              </a:defRPr>
            </a:pPr>
            <a:r>
              <a:rPr sz="1425" b="0">
                <a:solidFill>
                  <a:srgbClr val="5F716D"/>
                </a:solidFill>
              </a:rPr>
              <a:t>그룹 공간 &gt; 관련 규제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01237A-5CAF-40C4-98B3-DBF770253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341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E0D9"/>
          </a:solidFill>
          <a:ln xmlns:a="http://schemas.openxmlformats.org/drawingml/2006/main" w="0">
            <a:noFill/>
          </a:ln>
        </p:spPr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D6453F-5E01-44C0-8BEA-782908413F4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fa180078484427"/>
          <a:stretch xmlns:a="http://schemas.openxmlformats.org/drawingml/2006/main"/>
        </p:blipFill>
        <p:spPr>
          <a:xfrm xmlns:a="http://schemas.openxmlformats.org/drawingml/2006/main">
            <a:off x="721749" y="6467475"/>
            <a:ext cx="804402" cy="20955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2496ED-C229-480A-B496-5319DB6A4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76450" y="6486525"/>
            <a:ext cx="7143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900" b="0">
                <a:solidFill>
                  <a:srgbClr val="5F716D"/>
                </a:solidFill>
              </a:defRPr>
            </a:defPPr>
            <a:lvl1pPr>
              <a:buNone/>
              <a:defRPr sz="900" b="0">
                <a:solidFill>
                  <a:srgbClr val="5F716D"/>
                </a:solidFill>
              </a:defRPr>
            </a:lvl1pPr>
            <a:lvl2pPr>
              <a:buNone/>
              <a:defRPr sz="900" b="0">
                <a:solidFill>
                  <a:srgbClr val="5F716D"/>
                </a:solidFill>
              </a:defRPr>
            </a:lvl2pPr>
            <a:lvl3pPr>
              <a:buNone/>
              <a:defRPr sz="900" b="0">
                <a:solidFill>
                  <a:srgbClr val="5F716D"/>
                </a:solidFill>
              </a:defRPr>
            </a:lvl3pPr>
            <a:lvl4pPr>
              <a:buNone/>
              <a:defRPr sz="900" b="0">
                <a:solidFill>
                  <a:srgbClr val="5F716D"/>
                </a:solidFill>
              </a:defRPr>
            </a:lvl4pPr>
            <a:lvl5pPr>
              <a:buNone/>
              <a:defRPr sz="900" b="0">
                <a:solidFill>
                  <a:srgbClr val="5F716D"/>
                </a:solidFill>
              </a:defRPr>
            </a:lvl5pPr>
            <a:lvl6pPr>
              <a:buNone/>
              <a:defRPr sz="900" b="0">
                <a:solidFill>
                  <a:srgbClr val="5F716D"/>
                </a:solidFill>
              </a:defRPr>
            </a:lvl6pPr>
            <a:lvl7pPr>
              <a:buNone/>
              <a:defRPr sz="900" b="0">
                <a:solidFill>
                  <a:srgbClr val="5F716D"/>
                </a:solidFill>
              </a:defRPr>
            </a:lvl7pPr>
            <a:lvl8pPr>
              <a:buNone/>
              <a:defRPr sz="900" b="0">
                <a:solidFill>
                  <a:srgbClr val="5F716D"/>
                </a:solidFill>
              </a:defRPr>
            </a:lvl8pPr>
            <a:lvl9pPr>
              <a:buNone/>
              <a:defRPr sz="90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900" b="0">
                <a:solidFill>
                  <a:srgbClr val="5F716D"/>
                </a:solidFill>
              </a:defRPr>
            </a:pPr>
            <a:r>
              <a:rPr sz="900" b="0">
                <a:solidFill>
                  <a:srgbClr val="5F716D"/>
                </a:solidFill>
              </a:rPr>
              <a:t>ESG AI Agent  ·  2026.10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2874D7-DA70-475D-B516-5B3FCEAAE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579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125" b="1">
                <a:solidFill>
                  <a:srgbClr val="236D5E"/>
                </a:solidFill>
              </a:defRPr>
            </a:defPPr>
            <a:lvl1pPr>
              <a:buNone/>
              <a:defRPr sz="1125" b="1">
                <a:solidFill>
                  <a:srgbClr val="236D5E"/>
                </a:solidFill>
              </a:defRPr>
            </a:lvl1pPr>
            <a:lvl2pPr>
              <a:buNone/>
              <a:defRPr sz="1125" b="1">
                <a:solidFill>
                  <a:srgbClr val="236D5E"/>
                </a:solidFill>
              </a:defRPr>
            </a:lvl2pPr>
            <a:lvl3pPr>
              <a:buNone/>
              <a:defRPr sz="1125" b="1">
                <a:solidFill>
                  <a:srgbClr val="236D5E"/>
                </a:solidFill>
              </a:defRPr>
            </a:lvl3pPr>
            <a:lvl4pPr>
              <a:buNone/>
              <a:defRPr sz="1125" b="1">
                <a:solidFill>
                  <a:srgbClr val="236D5E"/>
                </a:solidFill>
              </a:defRPr>
            </a:lvl4pPr>
            <a:lvl5pPr>
              <a:buNone/>
              <a:defRPr sz="1125" b="1">
                <a:solidFill>
                  <a:srgbClr val="236D5E"/>
                </a:solidFill>
              </a:defRPr>
            </a:lvl5pPr>
            <a:lvl6pPr>
              <a:buNone/>
              <a:defRPr sz="1125" b="1">
                <a:solidFill>
                  <a:srgbClr val="236D5E"/>
                </a:solidFill>
              </a:defRPr>
            </a:lvl6pPr>
            <a:lvl7pPr>
              <a:buNone/>
              <a:defRPr sz="1125" b="1">
                <a:solidFill>
                  <a:srgbClr val="236D5E"/>
                </a:solidFill>
              </a:defRPr>
            </a:lvl7pPr>
            <a:lvl8pPr>
              <a:buNone/>
              <a:defRPr sz="1125" b="1">
                <a:solidFill>
                  <a:srgbClr val="236D5E"/>
                </a:solidFill>
              </a:defRPr>
            </a:lvl8pPr>
            <a:lvl9pPr>
              <a:buNone/>
              <a:defRPr sz="112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125" b="1">
                <a:solidFill>
                  <a:srgbClr val="236D5E"/>
                </a:solidFill>
              </a:defRPr>
            </a:pPr>
            <a:r>
              <a:rPr sz="1125" b="1">
                <a:solidFill>
                  <a:srgbClr val="236D5E"/>
                </a:solidFill>
              </a:rPr>
              <a:t>12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580A65-2327-4318-91C4-9E0B2F3E3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885950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1">
                <a:solidFill>
                  <a:srgbClr val="236D5E"/>
                </a:solidFill>
              </a:defRPr>
            </a:defPPr>
            <a:lvl1pPr>
              <a:buNone/>
              <a:defRPr sz="1275" b="1">
                <a:solidFill>
                  <a:srgbClr val="236D5E"/>
                </a:solidFill>
              </a:defRPr>
            </a:lvl1pPr>
            <a:lvl2pPr>
              <a:buNone/>
              <a:defRPr sz="1275" b="1">
                <a:solidFill>
                  <a:srgbClr val="236D5E"/>
                </a:solidFill>
              </a:defRPr>
            </a:lvl2pPr>
            <a:lvl3pPr>
              <a:buNone/>
              <a:defRPr sz="1275" b="1">
                <a:solidFill>
                  <a:srgbClr val="236D5E"/>
                </a:solidFill>
              </a:defRPr>
            </a:lvl3pPr>
            <a:lvl4pPr>
              <a:buNone/>
              <a:defRPr sz="1275" b="1">
                <a:solidFill>
                  <a:srgbClr val="236D5E"/>
                </a:solidFill>
              </a:defRPr>
            </a:lvl4pPr>
            <a:lvl5pPr>
              <a:buNone/>
              <a:defRPr sz="1275" b="1">
                <a:solidFill>
                  <a:srgbClr val="236D5E"/>
                </a:solidFill>
              </a:defRPr>
            </a:lvl5pPr>
            <a:lvl6pPr>
              <a:buNone/>
              <a:defRPr sz="1275" b="1">
                <a:solidFill>
                  <a:srgbClr val="236D5E"/>
                </a:solidFill>
              </a:defRPr>
            </a:lvl6pPr>
            <a:lvl7pPr>
              <a:buNone/>
              <a:defRPr sz="1275" b="1">
                <a:solidFill>
                  <a:srgbClr val="236D5E"/>
                </a:solidFill>
              </a:defRPr>
            </a:lvl7pPr>
            <a:lvl8pPr>
              <a:buNone/>
              <a:defRPr sz="1275" b="1">
                <a:solidFill>
                  <a:srgbClr val="236D5E"/>
                </a:solidFill>
              </a:defRPr>
            </a:lvl8pPr>
            <a:lvl9pPr>
              <a:buNone/>
              <a:defRPr sz="127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236D5E"/>
                </a:solidFill>
              </a:defRPr>
            </a:pPr>
            <a:r>
              <a:rPr sz="1275" b="1">
                <a:solidFill>
                  <a:srgbClr val="236D5E"/>
                </a:solidFill>
              </a:rPr>
              <a:t>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8CC18C-ECBC-454A-B69C-78D5013E1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866900"/>
            <a:ext cx="3028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725" b="1">
                <a:solidFill>
                  <a:srgbClr val="173631"/>
                </a:solidFill>
              </a:defRPr>
            </a:defPPr>
            <a:lvl1pPr>
              <a:buNone/>
              <a:defRPr sz="1725" b="1">
                <a:solidFill>
                  <a:srgbClr val="173631"/>
                </a:solidFill>
              </a:defRPr>
            </a:lvl1pPr>
            <a:lvl2pPr>
              <a:buNone/>
              <a:defRPr sz="1725" b="1">
                <a:solidFill>
                  <a:srgbClr val="173631"/>
                </a:solidFill>
              </a:defRPr>
            </a:lvl2pPr>
            <a:lvl3pPr>
              <a:buNone/>
              <a:defRPr sz="1725" b="1">
                <a:solidFill>
                  <a:srgbClr val="173631"/>
                </a:solidFill>
              </a:defRPr>
            </a:lvl3pPr>
            <a:lvl4pPr>
              <a:buNone/>
              <a:defRPr sz="1725" b="1">
                <a:solidFill>
                  <a:srgbClr val="173631"/>
                </a:solidFill>
              </a:defRPr>
            </a:lvl4pPr>
            <a:lvl5pPr>
              <a:buNone/>
              <a:defRPr sz="1725" b="1">
                <a:solidFill>
                  <a:srgbClr val="173631"/>
                </a:solidFill>
              </a:defRPr>
            </a:lvl5pPr>
            <a:lvl6pPr>
              <a:buNone/>
              <a:defRPr sz="1725" b="1">
                <a:solidFill>
                  <a:srgbClr val="173631"/>
                </a:solidFill>
              </a:defRPr>
            </a:lvl6pPr>
            <a:lvl7pPr>
              <a:buNone/>
              <a:defRPr sz="1725" b="1">
                <a:solidFill>
                  <a:srgbClr val="173631"/>
                </a:solidFill>
              </a:defRPr>
            </a:lvl7pPr>
            <a:lvl8pPr>
              <a:buNone/>
              <a:defRPr sz="1725" b="1">
                <a:solidFill>
                  <a:srgbClr val="173631"/>
                </a:solidFill>
              </a:defRPr>
            </a:lvl8pPr>
            <a:lvl9pPr>
              <a:buNone/>
              <a:defRPr sz="1725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173631"/>
                </a:solidFill>
              </a:defRPr>
            </a:pPr>
            <a:r>
              <a:rPr sz="1725" b="1">
                <a:solidFill>
                  <a:srgbClr val="173631"/>
                </a:solidFill>
              </a:rPr>
              <a:t>관련 후보 조회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BF4146-C13C-48BE-BCB4-D8FEE285F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286000"/>
            <a:ext cx="30289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5F716D"/>
                </a:solidFill>
              </a:defRPr>
            </a:defPPr>
            <a:lvl1pPr>
              <a:buNone/>
              <a:defRPr sz="1350" b="0">
                <a:solidFill>
                  <a:srgbClr val="5F716D"/>
                </a:solidFill>
              </a:defRPr>
            </a:lvl1pPr>
            <a:lvl2pPr>
              <a:buNone/>
              <a:defRPr sz="1350" b="0">
                <a:solidFill>
                  <a:srgbClr val="5F716D"/>
                </a:solidFill>
              </a:defRPr>
            </a:lvl2pPr>
            <a:lvl3pPr>
              <a:buNone/>
              <a:defRPr sz="1350" b="0">
                <a:solidFill>
                  <a:srgbClr val="5F716D"/>
                </a:solidFill>
              </a:defRPr>
            </a:lvl3pPr>
            <a:lvl4pPr>
              <a:buNone/>
              <a:defRPr sz="1350" b="0">
                <a:solidFill>
                  <a:srgbClr val="5F716D"/>
                </a:solidFill>
              </a:defRPr>
            </a:lvl4pPr>
            <a:lvl5pPr>
              <a:buNone/>
              <a:defRPr sz="1350" b="0">
                <a:solidFill>
                  <a:srgbClr val="5F716D"/>
                </a:solidFill>
              </a:defRPr>
            </a:lvl5pPr>
            <a:lvl6pPr>
              <a:buNone/>
              <a:defRPr sz="1350" b="0">
                <a:solidFill>
                  <a:srgbClr val="5F716D"/>
                </a:solidFill>
              </a:defRPr>
            </a:lvl6pPr>
            <a:lvl7pPr>
              <a:buNone/>
              <a:defRPr sz="1350" b="0">
                <a:solidFill>
                  <a:srgbClr val="5F716D"/>
                </a:solidFill>
              </a:defRPr>
            </a:lvl7pPr>
            <a:lvl8pPr>
              <a:buNone/>
              <a:defRPr sz="1350" b="0">
                <a:solidFill>
                  <a:srgbClr val="5F716D"/>
                </a:solidFill>
              </a:defRPr>
            </a:lvl8pPr>
            <a:lvl9pPr>
              <a:buNone/>
              <a:defRPr sz="135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5F716D"/>
                </a:solidFill>
              </a:defRPr>
            </a:pPr>
            <a:r>
              <a:rPr sz="1350" b="0">
                <a:solidFill>
                  <a:srgbClr val="5F716D"/>
                </a:solidFill>
              </a:rPr>
              <a:t>그룹 프로필과 일치하는 규제 문서를 확인합니다.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35E7FC-922D-483C-ADE5-3F17FB9BD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048000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1">
                <a:solidFill>
                  <a:srgbClr val="236D5E"/>
                </a:solidFill>
              </a:defRPr>
            </a:defPPr>
            <a:lvl1pPr>
              <a:buNone/>
              <a:defRPr sz="1275" b="1">
                <a:solidFill>
                  <a:srgbClr val="236D5E"/>
                </a:solidFill>
              </a:defRPr>
            </a:lvl1pPr>
            <a:lvl2pPr>
              <a:buNone/>
              <a:defRPr sz="1275" b="1">
                <a:solidFill>
                  <a:srgbClr val="236D5E"/>
                </a:solidFill>
              </a:defRPr>
            </a:lvl2pPr>
            <a:lvl3pPr>
              <a:buNone/>
              <a:defRPr sz="1275" b="1">
                <a:solidFill>
                  <a:srgbClr val="236D5E"/>
                </a:solidFill>
              </a:defRPr>
            </a:lvl3pPr>
            <a:lvl4pPr>
              <a:buNone/>
              <a:defRPr sz="1275" b="1">
                <a:solidFill>
                  <a:srgbClr val="236D5E"/>
                </a:solidFill>
              </a:defRPr>
            </a:lvl4pPr>
            <a:lvl5pPr>
              <a:buNone/>
              <a:defRPr sz="1275" b="1">
                <a:solidFill>
                  <a:srgbClr val="236D5E"/>
                </a:solidFill>
              </a:defRPr>
            </a:lvl5pPr>
            <a:lvl6pPr>
              <a:buNone/>
              <a:defRPr sz="1275" b="1">
                <a:solidFill>
                  <a:srgbClr val="236D5E"/>
                </a:solidFill>
              </a:defRPr>
            </a:lvl6pPr>
            <a:lvl7pPr>
              <a:buNone/>
              <a:defRPr sz="1275" b="1">
                <a:solidFill>
                  <a:srgbClr val="236D5E"/>
                </a:solidFill>
              </a:defRPr>
            </a:lvl7pPr>
            <a:lvl8pPr>
              <a:buNone/>
              <a:defRPr sz="1275" b="1">
                <a:solidFill>
                  <a:srgbClr val="236D5E"/>
                </a:solidFill>
              </a:defRPr>
            </a:lvl8pPr>
            <a:lvl9pPr>
              <a:buNone/>
              <a:defRPr sz="127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236D5E"/>
                </a:solidFill>
              </a:defRPr>
            </a:pPr>
            <a:r>
              <a:rPr sz="1275" b="1">
                <a:solidFill>
                  <a:srgbClr val="236D5E"/>
                </a:solidFill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4BFF3A-AA86-4F27-8285-44BA0B566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028950"/>
            <a:ext cx="3028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725" b="1">
                <a:solidFill>
                  <a:srgbClr val="173631"/>
                </a:solidFill>
              </a:defRPr>
            </a:defPPr>
            <a:lvl1pPr>
              <a:buNone/>
              <a:defRPr sz="1725" b="1">
                <a:solidFill>
                  <a:srgbClr val="173631"/>
                </a:solidFill>
              </a:defRPr>
            </a:lvl1pPr>
            <a:lvl2pPr>
              <a:buNone/>
              <a:defRPr sz="1725" b="1">
                <a:solidFill>
                  <a:srgbClr val="173631"/>
                </a:solidFill>
              </a:defRPr>
            </a:lvl2pPr>
            <a:lvl3pPr>
              <a:buNone/>
              <a:defRPr sz="1725" b="1">
                <a:solidFill>
                  <a:srgbClr val="173631"/>
                </a:solidFill>
              </a:defRPr>
            </a:lvl3pPr>
            <a:lvl4pPr>
              <a:buNone/>
              <a:defRPr sz="1725" b="1">
                <a:solidFill>
                  <a:srgbClr val="173631"/>
                </a:solidFill>
              </a:defRPr>
            </a:lvl4pPr>
            <a:lvl5pPr>
              <a:buNone/>
              <a:defRPr sz="1725" b="1">
                <a:solidFill>
                  <a:srgbClr val="173631"/>
                </a:solidFill>
              </a:defRPr>
            </a:lvl5pPr>
            <a:lvl6pPr>
              <a:buNone/>
              <a:defRPr sz="1725" b="1">
                <a:solidFill>
                  <a:srgbClr val="173631"/>
                </a:solidFill>
              </a:defRPr>
            </a:lvl6pPr>
            <a:lvl7pPr>
              <a:buNone/>
              <a:defRPr sz="1725" b="1">
                <a:solidFill>
                  <a:srgbClr val="173631"/>
                </a:solidFill>
              </a:defRPr>
            </a:lvl7pPr>
            <a:lvl8pPr>
              <a:buNone/>
              <a:defRPr sz="1725" b="1">
                <a:solidFill>
                  <a:srgbClr val="173631"/>
                </a:solidFill>
              </a:defRPr>
            </a:lvl8pPr>
            <a:lvl9pPr>
              <a:buNone/>
              <a:defRPr sz="1725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173631"/>
                </a:solidFill>
              </a:defRPr>
            </a:pPr>
            <a:r>
              <a:rPr sz="1725" b="1">
                <a:solidFill>
                  <a:srgbClr val="173631"/>
                </a:solidFill>
              </a:rPr>
              <a:t>기간과 범위 조정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2780E8C-501C-473C-AD34-6145B2130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448050"/>
            <a:ext cx="30289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5F716D"/>
                </a:solidFill>
              </a:defRPr>
            </a:defPPr>
            <a:lvl1pPr>
              <a:buNone/>
              <a:defRPr sz="1350" b="0">
                <a:solidFill>
                  <a:srgbClr val="5F716D"/>
                </a:solidFill>
              </a:defRPr>
            </a:lvl1pPr>
            <a:lvl2pPr>
              <a:buNone/>
              <a:defRPr sz="1350" b="0">
                <a:solidFill>
                  <a:srgbClr val="5F716D"/>
                </a:solidFill>
              </a:defRPr>
            </a:lvl2pPr>
            <a:lvl3pPr>
              <a:buNone/>
              <a:defRPr sz="1350" b="0">
                <a:solidFill>
                  <a:srgbClr val="5F716D"/>
                </a:solidFill>
              </a:defRPr>
            </a:lvl3pPr>
            <a:lvl4pPr>
              <a:buNone/>
              <a:defRPr sz="1350" b="0">
                <a:solidFill>
                  <a:srgbClr val="5F716D"/>
                </a:solidFill>
              </a:defRPr>
            </a:lvl4pPr>
            <a:lvl5pPr>
              <a:buNone/>
              <a:defRPr sz="1350" b="0">
                <a:solidFill>
                  <a:srgbClr val="5F716D"/>
                </a:solidFill>
              </a:defRPr>
            </a:lvl5pPr>
            <a:lvl6pPr>
              <a:buNone/>
              <a:defRPr sz="1350" b="0">
                <a:solidFill>
                  <a:srgbClr val="5F716D"/>
                </a:solidFill>
              </a:defRPr>
            </a:lvl6pPr>
            <a:lvl7pPr>
              <a:buNone/>
              <a:defRPr sz="1350" b="0">
                <a:solidFill>
                  <a:srgbClr val="5F716D"/>
                </a:solidFill>
              </a:defRPr>
            </a:lvl7pPr>
            <a:lvl8pPr>
              <a:buNone/>
              <a:defRPr sz="1350" b="0">
                <a:solidFill>
                  <a:srgbClr val="5F716D"/>
                </a:solidFill>
              </a:defRPr>
            </a:lvl8pPr>
            <a:lvl9pPr>
              <a:buNone/>
              <a:defRPr sz="135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5F716D"/>
                </a:solidFill>
              </a:defRPr>
            </a:pPr>
            <a:r>
              <a:rPr sz="1350" b="0">
                <a:solidFill>
                  <a:srgbClr val="5F716D"/>
                </a:solidFill>
              </a:rPr>
              <a:t>조회 기간을 선택합니다. 공통 규제로 분류된 자료도 보려면 공통 규제 함께 포함을 선택합니다.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59FFC68-5A88-4B01-89B6-A1AED50A6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210050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1">
                <a:solidFill>
                  <a:srgbClr val="236D5E"/>
                </a:solidFill>
              </a:defRPr>
            </a:defPPr>
            <a:lvl1pPr>
              <a:buNone/>
              <a:defRPr sz="1275" b="1">
                <a:solidFill>
                  <a:srgbClr val="236D5E"/>
                </a:solidFill>
              </a:defRPr>
            </a:lvl1pPr>
            <a:lvl2pPr>
              <a:buNone/>
              <a:defRPr sz="1275" b="1">
                <a:solidFill>
                  <a:srgbClr val="236D5E"/>
                </a:solidFill>
              </a:defRPr>
            </a:lvl2pPr>
            <a:lvl3pPr>
              <a:buNone/>
              <a:defRPr sz="1275" b="1">
                <a:solidFill>
                  <a:srgbClr val="236D5E"/>
                </a:solidFill>
              </a:defRPr>
            </a:lvl3pPr>
            <a:lvl4pPr>
              <a:buNone/>
              <a:defRPr sz="1275" b="1">
                <a:solidFill>
                  <a:srgbClr val="236D5E"/>
                </a:solidFill>
              </a:defRPr>
            </a:lvl4pPr>
            <a:lvl5pPr>
              <a:buNone/>
              <a:defRPr sz="1275" b="1">
                <a:solidFill>
                  <a:srgbClr val="236D5E"/>
                </a:solidFill>
              </a:defRPr>
            </a:lvl5pPr>
            <a:lvl6pPr>
              <a:buNone/>
              <a:defRPr sz="1275" b="1">
                <a:solidFill>
                  <a:srgbClr val="236D5E"/>
                </a:solidFill>
              </a:defRPr>
            </a:lvl6pPr>
            <a:lvl7pPr>
              <a:buNone/>
              <a:defRPr sz="1275" b="1">
                <a:solidFill>
                  <a:srgbClr val="236D5E"/>
                </a:solidFill>
              </a:defRPr>
            </a:lvl7pPr>
            <a:lvl8pPr>
              <a:buNone/>
              <a:defRPr sz="1275" b="1">
                <a:solidFill>
                  <a:srgbClr val="236D5E"/>
                </a:solidFill>
              </a:defRPr>
            </a:lvl8pPr>
            <a:lvl9pPr>
              <a:buNone/>
              <a:defRPr sz="127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236D5E"/>
                </a:solidFill>
              </a:defRPr>
            </a:pPr>
            <a:r>
              <a:rPr sz="1275" b="1">
                <a:solidFill>
                  <a:srgbClr val="236D5E"/>
                </a:solidFill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A84BB79-D18A-4CCA-A683-E3639ABDB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191000"/>
            <a:ext cx="3028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725" b="1">
                <a:solidFill>
                  <a:srgbClr val="173631"/>
                </a:solidFill>
              </a:defRPr>
            </a:defPPr>
            <a:lvl1pPr>
              <a:buNone/>
              <a:defRPr sz="1725" b="1">
                <a:solidFill>
                  <a:srgbClr val="173631"/>
                </a:solidFill>
              </a:defRPr>
            </a:lvl1pPr>
            <a:lvl2pPr>
              <a:buNone/>
              <a:defRPr sz="1725" b="1">
                <a:solidFill>
                  <a:srgbClr val="173631"/>
                </a:solidFill>
              </a:defRPr>
            </a:lvl2pPr>
            <a:lvl3pPr>
              <a:buNone/>
              <a:defRPr sz="1725" b="1">
                <a:solidFill>
                  <a:srgbClr val="173631"/>
                </a:solidFill>
              </a:defRPr>
            </a:lvl3pPr>
            <a:lvl4pPr>
              <a:buNone/>
              <a:defRPr sz="1725" b="1">
                <a:solidFill>
                  <a:srgbClr val="173631"/>
                </a:solidFill>
              </a:defRPr>
            </a:lvl4pPr>
            <a:lvl5pPr>
              <a:buNone/>
              <a:defRPr sz="1725" b="1">
                <a:solidFill>
                  <a:srgbClr val="173631"/>
                </a:solidFill>
              </a:defRPr>
            </a:lvl5pPr>
            <a:lvl6pPr>
              <a:buNone/>
              <a:defRPr sz="1725" b="1">
                <a:solidFill>
                  <a:srgbClr val="173631"/>
                </a:solidFill>
              </a:defRPr>
            </a:lvl6pPr>
            <a:lvl7pPr>
              <a:buNone/>
              <a:defRPr sz="1725" b="1">
                <a:solidFill>
                  <a:srgbClr val="173631"/>
                </a:solidFill>
              </a:defRPr>
            </a:lvl7pPr>
            <a:lvl8pPr>
              <a:buNone/>
              <a:defRPr sz="1725" b="1">
                <a:solidFill>
                  <a:srgbClr val="173631"/>
                </a:solidFill>
              </a:defRPr>
            </a:lvl8pPr>
            <a:lvl9pPr>
              <a:buNone/>
              <a:defRPr sz="1725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173631"/>
                </a:solidFill>
              </a:defRPr>
            </a:pPr>
            <a:r>
              <a:rPr sz="1725" b="1">
                <a:solidFill>
                  <a:srgbClr val="173631"/>
                </a:solidFill>
              </a:rPr>
              <a:t>근거 확인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419E2CF-960F-4698-921C-5D21C95B1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610100"/>
            <a:ext cx="30289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5F716D"/>
                </a:solidFill>
              </a:defRPr>
            </a:defPPr>
            <a:lvl1pPr>
              <a:buNone/>
              <a:defRPr sz="1350" b="0">
                <a:solidFill>
                  <a:srgbClr val="5F716D"/>
                </a:solidFill>
              </a:defRPr>
            </a:lvl1pPr>
            <a:lvl2pPr>
              <a:buNone/>
              <a:defRPr sz="1350" b="0">
                <a:solidFill>
                  <a:srgbClr val="5F716D"/>
                </a:solidFill>
              </a:defRPr>
            </a:lvl2pPr>
            <a:lvl3pPr>
              <a:buNone/>
              <a:defRPr sz="1350" b="0">
                <a:solidFill>
                  <a:srgbClr val="5F716D"/>
                </a:solidFill>
              </a:defRPr>
            </a:lvl3pPr>
            <a:lvl4pPr>
              <a:buNone/>
              <a:defRPr sz="1350" b="0">
                <a:solidFill>
                  <a:srgbClr val="5F716D"/>
                </a:solidFill>
              </a:defRPr>
            </a:lvl4pPr>
            <a:lvl5pPr>
              <a:buNone/>
              <a:defRPr sz="1350" b="0">
                <a:solidFill>
                  <a:srgbClr val="5F716D"/>
                </a:solidFill>
              </a:defRPr>
            </a:lvl5pPr>
            <a:lvl6pPr>
              <a:buNone/>
              <a:defRPr sz="1350" b="0">
                <a:solidFill>
                  <a:srgbClr val="5F716D"/>
                </a:solidFill>
              </a:defRPr>
            </a:lvl6pPr>
            <a:lvl7pPr>
              <a:buNone/>
              <a:defRPr sz="1350" b="0">
                <a:solidFill>
                  <a:srgbClr val="5F716D"/>
                </a:solidFill>
              </a:defRPr>
            </a:lvl7pPr>
            <a:lvl8pPr>
              <a:buNone/>
              <a:defRPr sz="1350" b="0">
                <a:solidFill>
                  <a:srgbClr val="5F716D"/>
                </a:solidFill>
              </a:defRPr>
            </a:lvl8pPr>
            <a:lvl9pPr>
              <a:buNone/>
              <a:defRPr sz="135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5F716D"/>
                </a:solidFill>
              </a:defRPr>
            </a:pPr>
            <a:r>
              <a:rPr sz="1350" b="0">
                <a:solidFill>
                  <a:srgbClr val="5F716D"/>
                </a:solidFill>
              </a:rPr>
              <a:t>변경·근거 보기로 내용을 확인합니다. 시행 예정 문서는 현재 답변에 사용하지 않습니다.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51A81D5-D1EB-477F-B3B4-76301F32F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657850"/>
            <a:ext cx="34290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1">
                <a:solidFill>
                  <a:srgbClr val="236D5E"/>
                </a:solidFill>
              </a:defRPr>
            </a:defPPr>
            <a:lvl1pPr>
              <a:buNone/>
              <a:defRPr sz="1350" b="1">
                <a:solidFill>
                  <a:srgbClr val="236D5E"/>
                </a:solidFill>
              </a:defRPr>
            </a:lvl1pPr>
            <a:lvl2pPr>
              <a:buNone/>
              <a:defRPr sz="1350" b="1">
                <a:solidFill>
                  <a:srgbClr val="236D5E"/>
                </a:solidFill>
              </a:defRPr>
            </a:lvl2pPr>
            <a:lvl3pPr>
              <a:buNone/>
              <a:defRPr sz="1350" b="1">
                <a:solidFill>
                  <a:srgbClr val="236D5E"/>
                </a:solidFill>
              </a:defRPr>
            </a:lvl3pPr>
            <a:lvl4pPr>
              <a:buNone/>
              <a:defRPr sz="1350" b="1">
                <a:solidFill>
                  <a:srgbClr val="236D5E"/>
                </a:solidFill>
              </a:defRPr>
            </a:lvl4pPr>
            <a:lvl5pPr>
              <a:buNone/>
              <a:defRPr sz="1350" b="1">
                <a:solidFill>
                  <a:srgbClr val="236D5E"/>
                </a:solidFill>
              </a:defRPr>
            </a:lvl5pPr>
            <a:lvl6pPr>
              <a:buNone/>
              <a:defRPr sz="1350" b="1">
                <a:solidFill>
                  <a:srgbClr val="236D5E"/>
                </a:solidFill>
              </a:defRPr>
            </a:lvl6pPr>
            <a:lvl7pPr>
              <a:buNone/>
              <a:defRPr sz="1350" b="1">
                <a:solidFill>
                  <a:srgbClr val="236D5E"/>
                </a:solidFill>
              </a:defRPr>
            </a:lvl7pPr>
            <a:lvl8pPr>
              <a:buNone/>
              <a:defRPr sz="1350" b="1">
                <a:solidFill>
                  <a:srgbClr val="236D5E"/>
                </a:solidFill>
              </a:defRPr>
            </a:lvl8pPr>
            <a:lvl9pPr>
              <a:buNone/>
              <a:defRPr sz="1350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350" b="1">
                <a:solidFill>
                  <a:srgbClr val="236D5E"/>
                </a:solidFill>
              </a:defRPr>
            </a:pPr>
            <a:r>
              <a:rPr sz="1350" b="1">
                <a:solidFill>
                  <a:srgbClr val="236D5E"/>
                </a:solidFill>
              </a:rPr>
              <a:t>조회 기간은 법령 발행일이 아니라</a:t>
            </a:r>
          </a:p>
          <a:p xmlns:a="http://schemas.openxmlformats.org/drawingml/2006/main">
            <a:pPr>
              <a:buNone/>
              <a:defRPr sz="1350" b="1">
                <a:solidFill>
                  <a:srgbClr val="236D5E"/>
                </a:solidFill>
              </a:defRPr>
            </a:pPr>
            <a:r>
              <a:rPr sz="1350" b="1">
                <a:solidFill>
                  <a:srgbClr val="236D5E"/>
                </a:solidFill>
              </a:rPr>
              <a:t>시스템 반영일 기준입니다.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2A40BC6-9D99-4DC9-A5A8-1A7EB555F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1809750"/>
            <a:ext cx="7391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500" b="1">
                <a:solidFill>
                  <a:srgbClr val="236D5E"/>
                </a:solidFill>
              </a:defRPr>
            </a:defPPr>
            <a:lvl1pPr>
              <a:buNone/>
              <a:defRPr sz="1500" b="1">
                <a:solidFill>
                  <a:srgbClr val="236D5E"/>
                </a:solidFill>
              </a:defRPr>
            </a:lvl1pPr>
            <a:lvl2pPr>
              <a:buNone/>
              <a:defRPr sz="1500" b="1">
                <a:solidFill>
                  <a:srgbClr val="236D5E"/>
                </a:solidFill>
              </a:defRPr>
            </a:lvl2pPr>
            <a:lvl3pPr>
              <a:buNone/>
              <a:defRPr sz="1500" b="1">
                <a:solidFill>
                  <a:srgbClr val="236D5E"/>
                </a:solidFill>
              </a:defRPr>
            </a:lvl3pPr>
            <a:lvl4pPr>
              <a:buNone/>
              <a:defRPr sz="1500" b="1">
                <a:solidFill>
                  <a:srgbClr val="236D5E"/>
                </a:solidFill>
              </a:defRPr>
            </a:lvl4pPr>
            <a:lvl5pPr>
              <a:buNone/>
              <a:defRPr sz="1500" b="1">
                <a:solidFill>
                  <a:srgbClr val="236D5E"/>
                </a:solidFill>
              </a:defRPr>
            </a:lvl5pPr>
            <a:lvl6pPr>
              <a:buNone/>
              <a:defRPr sz="1500" b="1">
                <a:solidFill>
                  <a:srgbClr val="236D5E"/>
                </a:solidFill>
              </a:defRPr>
            </a:lvl6pPr>
            <a:lvl7pPr>
              <a:buNone/>
              <a:defRPr sz="1500" b="1">
                <a:solidFill>
                  <a:srgbClr val="236D5E"/>
                </a:solidFill>
              </a:defRPr>
            </a:lvl7pPr>
            <a:lvl8pPr>
              <a:buNone/>
              <a:defRPr sz="1500" b="1">
                <a:solidFill>
                  <a:srgbClr val="236D5E"/>
                </a:solidFill>
              </a:defRPr>
            </a:lvl8pPr>
            <a:lvl9pPr>
              <a:buNone/>
              <a:defRPr sz="1500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500" b="1">
                <a:solidFill>
                  <a:srgbClr val="236D5E"/>
                </a:solidFill>
              </a:defRPr>
            </a:pPr>
            <a:r>
              <a:rPr sz="1500" b="1">
                <a:solidFill>
                  <a:srgbClr val="236D5E"/>
                </a:solidFill>
              </a:rPr>
              <a:t>조회 기간과 공통 규제 포함 여부 선택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FB92BC0-25A6-4608-969A-3131D20A9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00275"/>
            <a:ext cx="7391400" cy="1638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0D9"/>
            </a:solidFill>
          </a:ln>
        </p:spPr>
      </p:sp>
      <p:pic>
        <p:nvPic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62B49ED-C91E-4DA9-B0DA-E3028B6DFA1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4d56cd837f4b0f"/>
          <a:srcRect xmlns:a="http://schemas.openxmlformats.org/drawingml/2006/main" l="21800" t="20300" r="4000" b="63000"/>
          <a:stretch xmlns:a="http://schemas.openxmlformats.org/drawingml/2006/main"/>
        </p:blipFill>
        <p:spPr>
          <a:xfrm xmlns:a="http://schemas.openxmlformats.org/drawingml/2006/main">
            <a:off x="4400550" y="2563326"/>
            <a:ext cx="7200900" cy="912197"/>
          </a:xfrm>
          <a:prstGeom xmlns:a="http://schemas.openxmlformats.org/drawingml/2006/main" prst="rect">
            <a:avLst/>
          </a:prstGeom>
        </p:spPr>
      </p:pic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7A5EDFC-1585-4FE6-A39E-E6210F078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4114800"/>
            <a:ext cx="7391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500" b="1">
                <a:solidFill>
                  <a:srgbClr val="236D5E"/>
                </a:solidFill>
              </a:defRPr>
            </a:defPPr>
            <a:lvl1pPr>
              <a:buNone/>
              <a:defRPr sz="1500" b="1">
                <a:solidFill>
                  <a:srgbClr val="236D5E"/>
                </a:solidFill>
              </a:defRPr>
            </a:lvl1pPr>
            <a:lvl2pPr>
              <a:buNone/>
              <a:defRPr sz="1500" b="1">
                <a:solidFill>
                  <a:srgbClr val="236D5E"/>
                </a:solidFill>
              </a:defRPr>
            </a:lvl2pPr>
            <a:lvl3pPr>
              <a:buNone/>
              <a:defRPr sz="1500" b="1">
                <a:solidFill>
                  <a:srgbClr val="236D5E"/>
                </a:solidFill>
              </a:defRPr>
            </a:lvl3pPr>
            <a:lvl4pPr>
              <a:buNone/>
              <a:defRPr sz="1500" b="1">
                <a:solidFill>
                  <a:srgbClr val="236D5E"/>
                </a:solidFill>
              </a:defRPr>
            </a:lvl4pPr>
            <a:lvl5pPr>
              <a:buNone/>
              <a:defRPr sz="1500" b="1">
                <a:solidFill>
                  <a:srgbClr val="236D5E"/>
                </a:solidFill>
              </a:defRPr>
            </a:lvl5pPr>
            <a:lvl6pPr>
              <a:buNone/>
              <a:defRPr sz="1500" b="1">
                <a:solidFill>
                  <a:srgbClr val="236D5E"/>
                </a:solidFill>
              </a:defRPr>
            </a:lvl6pPr>
            <a:lvl7pPr>
              <a:buNone/>
              <a:defRPr sz="1500" b="1">
                <a:solidFill>
                  <a:srgbClr val="236D5E"/>
                </a:solidFill>
              </a:defRPr>
            </a:lvl7pPr>
            <a:lvl8pPr>
              <a:buNone/>
              <a:defRPr sz="1500" b="1">
                <a:solidFill>
                  <a:srgbClr val="236D5E"/>
                </a:solidFill>
              </a:defRPr>
            </a:lvl8pPr>
            <a:lvl9pPr>
              <a:buNone/>
              <a:defRPr sz="1500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500" b="1">
                <a:solidFill>
                  <a:srgbClr val="236D5E"/>
                </a:solidFill>
              </a:defRPr>
            </a:pPr>
            <a:r>
              <a:rPr sz="1500" b="1">
                <a:solidFill>
                  <a:srgbClr val="236D5E"/>
                </a:solidFill>
              </a:rPr>
              <a:t>목록에서 변경·근거 보기 선택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774B028-ED96-46D9-AE6A-3A095D792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4505325"/>
            <a:ext cx="7391400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0D9"/>
            </a:solidFill>
          </a:ln>
        </p:spPr>
      </p:sp>
      <p:pic>
        <p:nvPic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0C7BBBD-654C-404B-ABC6-E5A2787CFB3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22af792ae34062"/>
          <a:srcRect xmlns:a="http://schemas.openxmlformats.org/drawingml/2006/main" l="21800" t="56000" r="4000" b="26700"/>
          <a:stretch xmlns:a="http://schemas.openxmlformats.org/drawingml/2006/main"/>
        </p:blipFill>
        <p:spPr>
          <a:xfrm xmlns:a="http://schemas.openxmlformats.org/drawingml/2006/main">
            <a:off x="4400550" y="4632915"/>
            <a:ext cx="7200900" cy="944971"/>
          </a:xfrm>
          <a:prstGeom xmlns:a="http://schemas.openxmlformats.org/drawingml/2006/main" prst="rect">
            <a:avLst/>
          </a:prstGeom>
        </p:spPr>
      </p:pic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07E1E34-3ED0-4E43-9A05-B49B01CA2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484" y="5120492"/>
            <a:ext cx="770619" cy="3026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236D5E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85EF074-4143-4C0C-92E4-9A8FBE17E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876925"/>
            <a:ext cx="7391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900" b="0">
                <a:solidFill>
                  <a:srgbClr val="5F716D"/>
                </a:solidFill>
              </a:defRPr>
            </a:defPPr>
            <a:lvl1pPr>
              <a:buNone/>
              <a:defRPr sz="900" b="0">
                <a:solidFill>
                  <a:srgbClr val="5F716D"/>
                </a:solidFill>
              </a:defRPr>
            </a:lvl1pPr>
            <a:lvl2pPr>
              <a:buNone/>
              <a:defRPr sz="900" b="0">
                <a:solidFill>
                  <a:srgbClr val="5F716D"/>
                </a:solidFill>
              </a:defRPr>
            </a:lvl2pPr>
            <a:lvl3pPr>
              <a:buNone/>
              <a:defRPr sz="900" b="0">
                <a:solidFill>
                  <a:srgbClr val="5F716D"/>
                </a:solidFill>
              </a:defRPr>
            </a:lvl3pPr>
            <a:lvl4pPr>
              <a:buNone/>
              <a:defRPr sz="900" b="0">
                <a:solidFill>
                  <a:srgbClr val="5F716D"/>
                </a:solidFill>
              </a:defRPr>
            </a:lvl4pPr>
            <a:lvl5pPr>
              <a:buNone/>
              <a:defRPr sz="900" b="0">
                <a:solidFill>
                  <a:srgbClr val="5F716D"/>
                </a:solidFill>
              </a:defRPr>
            </a:lvl5pPr>
            <a:lvl6pPr>
              <a:buNone/>
              <a:defRPr sz="900" b="0">
                <a:solidFill>
                  <a:srgbClr val="5F716D"/>
                </a:solidFill>
              </a:defRPr>
            </a:lvl6pPr>
            <a:lvl7pPr>
              <a:buNone/>
              <a:defRPr sz="900" b="0">
                <a:solidFill>
                  <a:srgbClr val="5F716D"/>
                </a:solidFill>
              </a:defRPr>
            </a:lvl7pPr>
            <a:lvl8pPr>
              <a:buNone/>
              <a:defRPr sz="900" b="0">
                <a:solidFill>
                  <a:srgbClr val="5F716D"/>
                </a:solidFill>
              </a:defRPr>
            </a:lvl8pPr>
            <a:lvl9pPr>
              <a:buNone/>
              <a:defRPr sz="90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900" b="0">
                <a:solidFill>
                  <a:srgbClr val="5F716D"/>
                </a:solidFill>
              </a:defRPr>
            </a:pPr>
            <a:r>
              <a:rPr sz="900" b="0">
                <a:solidFill>
                  <a:srgbClr val="5F716D"/>
                </a:solidFill>
              </a:rPr>
              <a:t>기존 서비스 화면 · 2026.10.19 · 조회 조건과 목록 일부 확대</a:t>
            </a:r>
          </a:p>
        </p:txBody>
      </p:sp>
    </p:spTree>
    <p:extLst>
      <p:ext uri="{BB962C8B-B14F-4D97-AF65-F5344CB8AC3E}">
        <p14:creationId xmlns:p14="http://schemas.microsoft.com/office/powerpoint/2010/main" val="1565924859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6F8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8DEDA1-B052-4925-AF7A-55D31D172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125" b="1">
                <a:solidFill>
                  <a:srgbClr val="236D5E"/>
                </a:solidFill>
              </a:defRPr>
            </a:defPPr>
            <a:lvl1pPr>
              <a:buNone/>
              <a:defRPr sz="1125" b="1">
                <a:solidFill>
                  <a:srgbClr val="236D5E"/>
                </a:solidFill>
              </a:defRPr>
            </a:lvl1pPr>
            <a:lvl2pPr>
              <a:buNone/>
              <a:defRPr sz="1125" b="1">
                <a:solidFill>
                  <a:srgbClr val="236D5E"/>
                </a:solidFill>
              </a:defRPr>
            </a:lvl2pPr>
            <a:lvl3pPr>
              <a:buNone/>
              <a:defRPr sz="1125" b="1">
                <a:solidFill>
                  <a:srgbClr val="236D5E"/>
                </a:solidFill>
              </a:defRPr>
            </a:lvl3pPr>
            <a:lvl4pPr>
              <a:buNone/>
              <a:defRPr sz="1125" b="1">
                <a:solidFill>
                  <a:srgbClr val="236D5E"/>
                </a:solidFill>
              </a:defRPr>
            </a:lvl4pPr>
            <a:lvl5pPr>
              <a:buNone/>
              <a:defRPr sz="1125" b="1">
                <a:solidFill>
                  <a:srgbClr val="236D5E"/>
                </a:solidFill>
              </a:defRPr>
            </a:lvl5pPr>
            <a:lvl6pPr>
              <a:buNone/>
              <a:defRPr sz="1125" b="1">
                <a:solidFill>
                  <a:srgbClr val="236D5E"/>
                </a:solidFill>
              </a:defRPr>
            </a:lvl6pPr>
            <a:lvl7pPr>
              <a:buNone/>
              <a:defRPr sz="1125" b="1">
                <a:solidFill>
                  <a:srgbClr val="236D5E"/>
                </a:solidFill>
              </a:defRPr>
            </a:lvl7pPr>
            <a:lvl8pPr>
              <a:buNone/>
              <a:defRPr sz="1125" b="1">
                <a:solidFill>
                  <a:srgbClr val="236D5E"/>
                </a:solidFill>
              </a:defRPr>
            </a:lvl8pPr>
            <a:lvl9pPr>
              <a:buNone/>
              <a:defRPr sz="112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125" b="1">
                <a:solidFill>
                  <a:srgbClr val="236D5E"/>
                </a:solidFill>
              </a:defRPr>
            </a:pPr>
            <a:r>
              <a:rPr sz="1125" b="1">
                <a:solidFill>
                  <a:srgbClr val="236D5E"/>
                </a:solidFill>
              </a:rPr>
              <a:t>이용자 사용설명서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3B42D5-E883-4B97-B157-0FB7FC641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85800"/>
            <a:ext cx="11239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2700" b="1">
                <a:solidFill>
                  <a:srgbClr val="173631"/>
                </a:solidFill>
              </a:defRPr>
            </a:defPPr>
            <a:lvl1pPr>
              <a:buNone/>
              <a:defRPr sz="2700" b="1">
                <a:solidFill>
                  <a:srgbClr val="173631"/>
                </a:solidFill>
              </a:defRPr>
            </a:lvl1pPr>
            <a:lvl2pPr>
              <a:buNone/>
              <a:defRPr sz="2700" b="1">
                <a:solidFill>
                  <a:srgbClr val="173631"/>
                </a:solidFill>
              </a:defRPr>
            </a:lvl2pPr>
            <a:lvl3pPr>
              <a:buNone/>
              <a:defRPr sz="2700" b="1">
                <a:solidFill>
                  <a:srgbClr val="173631"/>
                </a:solidFill>
              </a:defRPr>
            </a:lvl3pPr>
            <a:lvl4pPr>
              <a:buNone/>
              <a:defRPr sz="2700" b="1">
                <a:solidFill>
                  <a:srgbClr val="173631"/>
                </a:solidFill>
              </a:defRPr>
            </a:lvl4pPr>
            <a:lvl5pPr>
              <a:buNone/>
              <a:defRPr sz="2700" b="1">
                <a:solidFill>
                  <a:srgbClr val="173631"/>
                </a:solidFill>
              </a:defRPr>
            </a:lvl5pPr>
            <a:lvl6pPr>
              <a:buNone/>
              <a:defRPr sz="2700" b="1">
                <a:solidFill>
                  <a:srgbClr val="173631"/>
                </a:solidFill>
              </a:defRPr>
            </a:lvl6pPr>
            <a:lvl7pPr>
              <a:buNone/>
              <a:defRPr sz="2700" b="1">
                <a:solidFill>
                  <a:srgbClr val="173631"/>
                </a:solidFill>
              </a:defRPr>
            </a:lvl7pPr>
            <a:lvl8pPr>
              <a:buNone/>
              <a:defRPr sz="2700" b="1">
                <a:solidFill>
                  <a:srgbClr val="173631"/>
                </a:solidFill>
              </a:defRPr>
            </a:lvl8pPr>
            <a:lvl9pPr>
              <a:buNone/>
              <a:defRPr sz="2700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2700" b="1">
                <a:solidFill>
                  <a:srgbClr val="173631"/>
                </a:solidFill>
              </a:defRPr>
            </a:pPr>
            <a:r>
              <a:rPr sz="2700" b="1">
                <a:solidFill>
                  <a:srgbClr val="173631"/>
                </a:solidFill>
              </a:rPr>
              <a:t>답변별로 사용 의견을 남깁니다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17F87E-F6F3-4E96-8A2E-A3344D764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76350"/>
            <a:ext cx="11201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425" b="0">
                <a:solidFill>
                  <a:srgbClr val="5F716D"/>
                </a:solidFill>
              </a:defRPr>
            </a:defPPr>
            <a:lvl1pPr>
              <a:buNone/>
              <a:defRPr sz="1425" b="0">
                <a:solidFill>
                  <a:srgbClr val="5F716D"/>
                </a:solidFill>
              </a:defRPr>
            </a:lvl1pPr>
            <a:lvl2pPr>
              <a:buNone/>
              <a:defRPr sz="1425" b="0">
                <a:solidFill>
                  <a:srgbClr val="5F716D"/>
                </a:solidFill>
              </a:defRPr>
            </a:lvl2pPr>
            <a:lvl3pPr>
              <a:buNone/>
              <a:defRPr sz="1425" b="0">
                <a:solidFill>
                  <a:srgbClr val="5F716D"/>
                </a:solidFill>
              </a:defRPr>
            </a:lvl3pPr>
            <a:lvl4pPr>
              <a:buNone/>
              <a:defRPr sz="1425" b="0">
                <a:solidFill>
                  <a:srgbClr val="5F716D"/>
                </a:solidFill>
              </a:defRPr>
            </a:lvl4pPr>
            <a:lvl5pPr>
              <a:buNone/>
              <a:defRPr sz="1425" b="0">
                <a:solidFill>
                  <a:srgbClr val="5F716D"/>
                </a:solidFill>
              </a:defRPr>
            </a:lvl5pPr>
            <a:lvl6pPr>
              <a:buNone/>
              <a:defRPr sz="1425" b="0">
                <a:solidFill>
                  <a:srgbClr val="5F716D"/>
                </a:solidFill>
              </a:defRPr>
            </a:lvl6pPr>
            <a:lvl7pPr>
              <a:buNone/>
              <a:defRPr sz="1425" b="0">
                <a:solidFill>
                  <a:srgbClr val="5F716D"/>
                </a:solidFill>
              </a:defRPr>
            </a:lvl7pPr>
            <a:lvl8pPr>
              <a:buNone/>
              <a:defRPr sz="1425" b="0">
                <a:solidFill>
                  <a:srgbClr val="5F716D"/>
                </a:solidFill>
              </a:defRPr>
            </a:lvl8pPr>
            <a:lvl9pPr>
              <a:buNone/>
              <a:defRPr sz="1425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425" b="0">
                <a:solidFill>
                  <a:srgbClr val="5F716D"/>
                </a:solidFill>
              </a:defRPr>
            </a:pPr>
            <a:r>
              <a:rPr sz="1425" b="0">
                <a:solidFill>
                  <a:srgbClr val="5F716D"/>
                </a:solidFill>
              </a:rPr>
              <a:t>답변 아래 도움됨 / 아쉬움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2B77E3-47AA-41FD-89B8-A6923BD79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341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E0D9"/>
          </a:solidFill>
          <a:ln xmlns:a="http://schemas.openxmlformats.org/drawingml/2006/main" w="0">
            <a:noFill/>
          </a:ln>
        </p:spPr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0156F6-0B76-4C69-86D1-526F5237F76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e7ecd90df843dc"/>
          <a:stretch xmlns:a="http://schemas.openxmlformats.org/drawingml/2006/main"/>
        </p:blipFill>
        <p:spPr>
          <a:xfrm xmlns:a="http://schemas.openxmlformats.org/drawingml/2006/main">
            <a:off x="721749" y="6467475"/>
            <a:ext cx="804402" cy="20955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EC4616-5F87-4237-A275-97FCA2FD2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76450" y="6486525"/>
            <a:ext cx="7143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900" b="0">
                <a:solidFill>
                  <a:srgbClr val="5F716D"/>
                </a:solidFill>
              </a:defRPr>
            </a:defPPr>
            <a:lvl1pPr>
              <a:buNone/>
              <a:defRPr sz="900" b="0">
                <a:solidFill>
                  <a:srgbClr val="5F716D"/>
                </a:solidFill>
              </a:defRPr>
            </a:lvl1pPr>
            <a:lvl2pPr>
              <a:buNone/>
              <a:defRPr sz="900" b="0">
                <a:solidFill>
                  <a:srgbClr val="5F716D"/>
                </a:solidFill>
              </a:defRPr>
            </a:lvl2pPr>
            <a:lvl3pPr>
              <a:buNone/>
              <a:defRPr sz="900" b="0">
                <a:solidFill>
                  <a:srgbClr val="5F716D"/>
                </a:solidFill>
              </a:defRPr>
            </a:lvl3pPr>
            <a:lvl4pPr>
              <a:buNone/>
              <a:defRPr sz="900" b="0">
                <a:solidFill>
                  <a:srgbClr val="5F716D"/>
                </a:solidFill>
              </a:defRPr>
            </a:lvl4pPr>
            <a:lvl5pPr>
              <a:buNone/>
              <a:defRPr sz="900" b="0">
                <a:solidFill>
                  <a:srgbClr val="5F716D"/>
                </a:solidFill>
              </a:defRPr>
            </a:lvl5pPr>
            <a:lvl6pPr>
              <a:buNone/>
              <a:defRPr sz="900" b="0">
                <a:solidFill>
                  <a:srgbClr val="5F716D"/>
                </a:solidFill>
              </a:defRPr>
            </a:lvl6pPr>
            <a:lvl7pPr>
              <a:buNone/>
              <a:defRPr sz="900" b="0">
                <a:solidFill>
                  <a:srgbClr val="5F716D"/>
                </a:solidFill>
              </a:defRPr>
            </a:lvl7pPr>
            <a:lvl8pPr>
              <a:buNone/>
              <a:defRPr sz="900" b="0">
                <a:solidFill>
                  <a:srgbClr val="5F716D"/>
                </a:solidFill>
              </a:defRPr>
            </a:lvl8pPr>
            <a:lvl9pPr>
              <a:buNone/>
              <a:defRPr sz="90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900" b="0">
                <a:solidFill>
                  <a:srgbClr val="5F716D"/>
                </a:solidFill>
              </a:defRPr>
            </a:pPr>
            <a:r>
              <a:rPr sz="900" b="0">
                <a:solidFill>
                  <a:srgbClr val="5F716D"/>
                </a:solidFill>
              </a:rPr>
              <a:t>ESG AI Agent  ·  2026.10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D66D22-3FDC-4ECC-8CFD-3FF6D5EDB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579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125" b="1">
                <a:solidFill>
                  <a:srgbClr val="236D5E"/>
                </a:solidFill>
              </a:defRPr>
            </a:defPPr>
            <a:lvl1pPr>
              <a:buNone/>
              <a:defRPr sz="1125" b="1">
                <a:solidFill>
                  <a:srgbClr val="236D5E"/>
                </a:solidFill>
              </a:defRPr>
            </a:lvl1pPr>
            <a:lvl2pPr>
              <a:buNone/>
              <a:defRPr sz="1125" b="1">
                <a:solidFill>
                  <a:srgbClr val="236D5E"/>
                </a:solidFill>
              </a:defRPr>
            </a:lvl2pPr>
            <a:lvl3pPr>
              <a:buNone/>
              <a:defRPr sz="1125" b="1">
                <a:solidFill>
                  <a:srgbClr val="236D5E"/>
                </a:solidFill>
              </a:defRPr>
            </a:lvl3pPr>
            <a:lvl4pPr>
              <a:buNone/>
              <a:defRPr sz="1125" b="1">
                <a:solidFill>
                  <a:srgbClr val="236D5E"/>
                </a:solidFill>
              </a:defRPr>
            </a:lvl4pPr>
            <a:lvl5pPr>
              <a:buNone/>
              <a:defRPr sz="1125" b="1">
                <a:solidFill>
                  <a:srgbClr val="236D5E"/>
                </a:solidFill>
              </a:defRPr>
            </a:lvl5pPr>
            <a:lvl6pPr>
              <a:buNone/>
              <a:defRPr sz="1125" b="1">
                <a:solidFill>
                  <a:srgbClr val="236D5E"/>
                </a:solidFill>
              </a:defRPr>
            </a:lvl6pPr>
            <a:lvl7pPr>
              <a:buNone/>
              <a:defRPr sz="1125" b="1">
                <a:solidFill>
                  <a:srgbClr val="236D5E"/>
                </a:solidFill>
              </a:defRPr>
            </a:lvl7pPr>
            <a:lvl8pPr>
              <a:buNone/>
              <a:defRPr sz="1125" b="1">
                <a:solidFill>
                  <a:srgbClr val="236D5E"/>
                </a:solidFill>
              </a:defRPr>
            </a:lvl8pPr>
            <a:lvl9pPr>
              <a:buNone/>
              <a:defRPr sz="112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125" b="1">
                <a:solidFill>
                  <a:srgbClr val="236D5E"/>
                </a:solidFill>
              </a:defRPr>
            </a:pPr>
            <a:r>
              <a:rPr sz="1125" b="1">
                <a:solidFill>
                  <a:srgbClr val="236D5E"/>
                </a:solidFill>
              </a:rPr>
              <a:t>13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C1B20F-4E38-4D17-8694-39E6CF4DF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885950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1">
                <a:solidFill>
                  <a:srgbClr val="236D5E"/>
                </a:solidFill>
              </a:defRPr>
            </a:defPPr>
            <a:lvl1pPr>
              <a:buNone/>
              <a:defRPr sz="1275" b="1">
                <a:solidFill>
                  <a:srgbClr val="236D5E"/>
                </a:solidFill>
              </a:defRPr>
            </a:lvl1pPr>
            <a:lvl2pPr>
              <a:buNone/>
              <a:defRPr sz="1275" b="1">
                <a:solidFill>
                  <a:srgbClr val="236D5E"/>
                </a:solidFill>
              </a:defRPr>
            </a:lvl2pPr>
            <a:lvl3pPr>
              <a:buNone/>
              <a:defRPr sz="1275" b="1">
                <a:solidFill>
                  <a:srgbClr val="236D5E"/>
                </a:solidFill>
              </a:defRPr>
            </a:lvl3pPr>
            <a:lvl4pPr>
              <a:buNone/>
              <a:defRPr sz="1275" b="1">
                <a:solidFill>
                  <a:srgbClr val="236D5E"/>
                </a:solidFill>
              </a:defRPr>
            </a:lvl4pPr>
            <a:lvl5pPr>
              <a:buNone/>
              <a:defRPr sz="1275" b="1">
                <a:solidFill>
                  <a:srgbClr val="236D5E"/>
                </a:solidFill>
              </a:defRPr>
            </a:lvl5pPr>
            <a:lvl6pPr>
              <a:buNone/>
              <a:defRPr sz="1275" b="1">
                <a:solidFill>
                  <a:srgbClr val="236D5E"/>
                </a:solidFill>
              </a:defRPr>
            </a:lvl6pPr>
            <a:lvl7pPr>
              <a:buNone/>
              <a:defRPr sz="1275" b="1">
                <a:solidFill>
                  <a:srgbClr val="236D5E"/>
                </a:solidFill>
              </a:defRPr>
            </a:lvl7pPr>
            <a:lvl8pPr>
              <a:buNone/>
              <a:defRPr sz="1275" b="1">
                <a:solidFill>
                  <a:srgbClr val="236D5E"/>
                </a:solidFill>
              </a:defRPr>
            </a:lvl8pPr>
            <a:lvl9pPr>
              <a:buNone/>
              <a:defRPr sz="127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236D5E"/>
                </a:solidFill>
              </a:defRPr>
            </a:pPr>
            <a:r>
              <a:rPr sz="1275" b="1">
                <a:solidFill>
                  <a:srgbClr val="236D5E"/>
                </a:solidFill>
              </a:rPr>
              <a:t>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0DD09C-FF0E-42EA-A6E4-BD1F1D8B1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866900"/>
            <a:ext cx="3028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725" b="1">
                <a:solidFill>
                  <a:srgbClr val="173631"/>
                </a:solidFill>
              </a:defRPr>
            </a:defPPr>
            <a:lvl1pPr>
              <a:buNone/>
              <a:defRPr sz="1725" b="1">
                <a:solidFill>
                  <a:srgbClr val="173631"/>
                </a:solidFill>
              </a:defRPr>
            </a:lvl1pPr>
            <a:lvl2pPr>
              <a:buNone/>
              <a:defRPr sz="1725" b="1">
                <a:solidFill>
                  <a:srgbClr val="173631"/>
                </a:solidFill>
              </a:defRPr>
            </a:lvl2pPr>
            <a:lvl3pPr>
              <a:buNone/>
              <a:defRPr sz="1725" b="1">
                <a:solidFill>
                  <a:srgbClr val="173631"/>
                </a:solidFill>
              </a:defRPr>
            </a:lvl3pPr>
            <a:lvl4pPr>
              <a:buNone/>
              <a:defRPr sz="1725" b="1">
                <a:solidFill>
                  <a:srgbClr val="173631"/>
                </a:solidFill>
              </a:defRPr>
            </a:lvl4pPr>
            <a:lvl5pPr>
              <a:buNone/>
              <a:defRPr sz="1725" b="1">
                <a:solidFill>
                  <a:srgbClr val="173631"/>
                </a:solidFill>
              </a:defRPr>
            </a:lvl5pPr>
            <a:lvl6pPr>
              <a:buNone/>
              <a:defRPr sz="1725" b="1">
                <a:solidFill>
                  <a:srgbClr val="173631"/>
                </a:solidFill>
              </a:defRPr>
            </a:lvl6pPr>
            <a:lvl7pPr>
              <a:buNone/>
              <a:defRPr sz="1725" b="1">
                <a:solidFill>
                  <a:srgbClr val="173631"/>
                </a:solidFill>
              </a:defRPr>
            </a:lvl7pPr>
            <a:lvl8pPr>
              <a:buNone/>
              <a:defRPr sz="1725" b="1">
                <a:solidFill>
                  <a:srgbClr val="173631"/>
                </a:solidFill>
              </a:defRPr>
            </a:lvl8pPr>
            <a:lvl9pPr>
              <a:buNone/>
              <a:defRPr sz="1725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173631"/>
                </a:solidFill>
              </a:defRPr>
            </a:pPr>
            <a:r>
              <a:rPr sz="1725" b="1">
                <a:solidFill>
                  <a:srgbClr val="173631"/>
                </a:solidFill>
              </a:rPr>
              <a:t>평가 선택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538993-030A-4937-8201-95F16E291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286000"/>
            <a:ext cx="30289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5F716D"/>
                </a:solidFill>
              </a:defRPr>
            </a:defPPr>
            <a:lvl1pPr>
              <a:buNone/>
              <a:defRPr sz="1350" b="0">
                <a:solidFill>
                  <a:srgbClr val="5F716D"/>
                </a:solidFill>
              </a:defRPr>
            </a:lvl1pPr>
            <a:lvl2pPr>
              <a:buNone/>
              <a:defRPr sz="1350" b="0">
                <a:solidFill>
                  <a:srgbClr val="5F716D"/>
                </a:solidFill>
              </a:defRPr>
            </a:lvl2pPr>
            <a:lvl3pPr>
              <a:buNone/>
              <a:defRPr sz="1350" b="0">
                <a:solidFill>
                  <a:srgbClr val="5F716D"/>
                </a:solidFill>
              </a:defRPr>
            </a:lvl3pPr>
            <a:lvl4pPr>
              <a:buNone/>
              <a:defRPr sz="1350" b="0">
                <a:solidFill>
                  <a:srgbClr val="5F716D"/>
                </a:solidFill>
              </a:defRPr>
            </a:lvl4pPr>
            <a:lvl5pPr>
              <a:buNone/>
              <a:defRPr sz="1350" b="0">
                <a:solidFill>
                  <a:srgbClr val="5F716D"/>
                </a:solidFill>
              </a:defRPr>
            </a:lvl5pPr>
            <a:lvl6pPr>
              <a:buNone/>
              <a:defRPr sz="1350" b="0">
                <a:solidFill>
                  <a:srgbClr val="5F716D"/>
                </a:solidFill>
              </a:defRPr>
            </a:lvl6pPr>
            <a:lvl7pPr>
              <a:buNone/>
              <a:defRPr sz="1350" b="0">
                <a:solidFill>
                  <a:srgbClr val="5F716D"/>
                </a:solidFill>
              </a:defRPr>
            </a:lvl7pPr>
            <a:lvl8pPr>
              <a:buNone/>
              <a:defRPr sz="1350" b="0">
                <a:solidFill>
                  <a:srgbClr val="5F716D"/>
                </a:solidFill>
              </a:defRPr>
            </a:lvl8pPr>
            <a:lvl9pPr>
              <a:buNone/>
              <a:defRPr sz="135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5F716D"/>
                </a:solidFill>
              </a:defRPr>
            </a:pPr>
            <a:r>
              <a:rPr sz="1350" b="0">
                <a:solidFill>
                  <a:srgbClr val="5F716D"/>
                </a:solidFill>
              </a:rPr>
              <a:t>답변이 도움이 됐는지 도움됨 또는 아쉬움을 선택합니다.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FEB01C-B50E-4DF8-8675-41CF19F6F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048000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1">
                <a:solidFill>
                  <a:srgbClr val="236D5E"/>
                </a:solidFill>
              </a:defRPr>
            </a:defPPr>
            <a:lvl1pPr>
              <a:buNone/>
              <a:defRPr sz="1275" b="1">
                <a:solidFill>
                  <a:srgbClr val="236D5E"/>
                </a:solidFill>
              </a:defRPr>
            </a:lvl1pPr>
            <a:lvl2pPr>
              <a:buNone/>
              <a:defRPr sz="1275" b="1">
                <a:solidFill>
                  <a:srgbClr val="236D5E"/>
                </a:solidFill>
              </a:defRPr>
            </a:lvl2pPr>
            <a:lvl3pPr>
              <a:buNone/>
              <a:defRPr sz="1275" b="1">
                <a:solidFill>
                  <a:srgbClr val="236D5E"/>
                </a:solidFill>
              </a:defRPr>
            </a:lvl3pPr>
            <a:lvl4pPr>
              <a:buNone/>
              <a:defRPr sz="1275" b="1">
                <a:solidFill>
                  <a:srgbClr val="236D5E"/>
                </a:solidFill>
              </a:defRPr>
            </a:lvl4pPr>
            <a:lvl5pPr>
              <a:buNone/>
              <a:defRPr sz="1275" b="1">
                <a:solidFill>
                  <a:srgbClr val="236D5E"/>
                </a:solidFill>
              </a:defRPr>
            </a:lvl5pPr>
            <a:lvl6pPr>
              <a:buNone/>
              <a:defRPr sz="1275" b="1">
                <a:solidFill>
                  <a:srgbClr val="236D5E"/>
                </a:solidFill>
              </a:defRPr>
            </a:lvl6pPr>
            <a:lvl7pPr>
              <a:buNone/>
              <a:defRPr sz="1275" b="1">
                <a:solidFill>
                  <a:srgbClr val="236D5E"/>
                </a:solidFill>
              </a:defRPr>
            </a:lvl7pPr>
            <a:lvl8pPr>
              <a:buNone/>
              <a:defRPr sz="1275" b="1">
                <a:solidFill>
                  <a:srgbClr val="236D5E"/>
                </a:solidFill>
              </a:defRPr>
            </a:lvl8pPr>
            <a:lvl9pPr>
              <a:buNone/>
              <a:defRPr sz="127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236D5E"/>
                </a:solidFill>
              </a:defRPr>
            </a:pPr>
            <a:r>
              <a:rPr sz="1275" b="1">
                <a:solidFill>
                  <a:srgbClr val="236D5E"/>
                </a:solidFill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655672-2772-4D77-9EBB-2C7B5F65F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028950"/>
            <a:ext cx="3028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725" b="1">
                <a:solidFill>
                  <a:srgbClr val="173631"/>
                </a:solidFill>
              </a:defRPr>
            </a:defPPr>
            <a:lvl1pPr>
              <a:buNone/>
              <a:defRPr sz="1725" b="1">
                <a:solidFill>
                  <a:srgbClr val="173631"/>
                </a:solidFill>
              </a:defRPr>
            </a:lvl1pPr>
            <a:lvl2pPr>
              <a:buNone/>
              <a:defRPr sz="1725" b="1">
                <a:solidFill>
                  <a:srgbClr val="173631"/>
                </a:solidFill>
              </a:defRPr>
            </a:lvl2pPr>
            <a:lvl3pPr>
              <a:buNone/>
              <a:defRPr sz="1725" b="1">
                <a:solidFill>
                  <a:srgbClr val="173631"/>
                </a:solidFill>
              </a:defRPr>
            </a:lvl3pPr>
            <a:lvl4pPr>
              <a:buNone/>
              <a:defRPr sz="1725" b="1">
                <a:solidFill>
                  <a:srgbClr val="173631"/>
                </a:solidFill>
              </a:defRPr>
            </a:lvl4pPr>
            <a:lvl5pPr>
              <a:buNone/>
              <a:defRPr sz="1725" b="1">
                <a:solidFill>
                  <a:srgbClr val="173631"/>
                </a:solidFill>
              </a:defRPr>
            </a:lvl5pPr>
            <a:lvl6pPr>
              <a:buNone/>
              <a:defRPr sz="1725" b="1">
                <a:solidFill>
                  <a:srgbClr val="173631"/>
                </a:solidFill>
              </a:defRPr>
            </a:lvl6pPr>
            <a:lvl7pPr>
              <a:buNone/>
              <a:defRPr sz="1725" b="1">
                <a:solidFill>
                  <a:srgbClr val="173631"/>
                </a:solidFill>
              </a:defRPr>
            </a:lvl7pPr>
            <a:lvl8pPr>
              <a:buNone/>
              <a:defRPr sz="1725" b="1">
                <a:solidFill>
                  <a:srgbClr val="173631"/>
                </a:solidFill>
              </a:defRPr>
            </a:lvl8pPr>
            <a:lvl9pPr>
              <a:buNone/>
              <a:defRPr sz="1725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173631"/>
                </a:solidFill>
              </a:defRPr>
            </a:pPr>
            <a:r>
              <a:rPr sz="1725" b="1">
                <a:solidFill>
                  <a:srgbClr val="173631"/>
                </a:solidFill>
              </a:rPr>
              <a:t>의견 작성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27A048-A3DF-4BE9-98E2-41EE79CC4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448050"/>
            <a:ext cx="30289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5F716D"/>
                </a:solidFill>
              </a:defRPr>
            </a:defPPr>
            <a:lvl1pPr>
              <a:buNone/>
              <a:defRPr sz="1350" b="0">
                <a:solidFill>
                  <a:srgbClr val="5F716D"/>
                </a:solidFill>
              </a:defRPr>
            </a:lvl1pPr>
            <a:lvl2pPr>
              <a:buNone/>
              <a:defRPr sz="1350" b="0">
                <a:solidFill>
                  <a:srgbClr val="5F716D"/>
                </a:solidFill>
              </a:defRPr>
            </a:lvl2pPr>
            <a:lvl3pPr>
              <a:buNone/>
              <a:defRPr sz="1350" b="0">
                <a:solidFill>
                  <a:srgbClr val="5F716D"/>
                </a:solidFill>
              </a:defRPr>
            </a:lvl3pPr>
            <a:lvl4pPr>
              <a:buNone/>
              <a:defRPr sz="1350" b="0">
                <a:solidFill>
                  <a:srgbClr val="5F716D"/>
                </a:solidFill>
              </a:defRPr>
            </a:lvl4pPr>
            <a:lvl5pPr>
              <a:buNone/>
              <a:defRPr sz="1350" b="0">
                <a:solidFill>
                  <a:srgbClr val="5F716D"/>
                </a:solidFill>
              </a:defRPr>
            </a:lvl5pPr>
            <a:lvl6pPr>
              <a:buNone/>
              <a:defRPr sz="1350" b="0">
                <a:solidFill>
                  <a:srgbClr val="5F716D"/>
                </a:solidFill>
              </a:defRPr>
            </a:lvl6pPr>
            <a:lvl7pPr>
              <a:buNone/>
              <a:defRPr sz="1350" b="0">
                <a:solidFill>
                  <a:srgbClr val="5F716D"/>
                </a:solidFill>
              </a:defRPr>
            </a:lvl7pPr>
            <a:lvl8pPr>
              <a:buNone/>
              <a:defRPr sz="1350" b="0">
                <a:solidFill>
                  <a:srgbClr val="5F716D"/>
                </a:solidFill>
              </a:defRPr>
            </a:lvl8pPr>
            <a:lvl9pPr>
              <a:buNone/>
              <a:defRPr sz="135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5F716D"/>
                </a:solidFill>
              </a:defRPr>
            </a:pPr>
            <a:r>
              <a:rPr sz="1350" b="0">
                <a:solidFill>
                  <a:srgbClr val="5F716D"/>
                </a:solidFill>
              </a:rPr>
              <a:t>아쉬움을 선택하면 개선 의견(선택)을 적을 수 있습니다. 부족한 내용이나 조건을 알려주세요.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000150-D2A6-4179-ADE6-689C9C66C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210050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1">
                <a:solidFill>
                  <a:srgbClr val="236D5E"/>
                </a:solidFill>
              </a:defRPr>
            </a:defPPr>
            <a:lvl1pPr>
              <a:buNone/>
              <a:defRPr sz="1275" b="1">
                <a:solidFill>
                  <a:srgbClr val="236D5E"/>
                </a:solidFill>
              </a:defRPr>
            </a:lvl1pPr>
            <a:lvl2pPr>
              <a:buNone/>
              <a:defRPr sz="1275" b="1">
                <a:solidFill>
                  <a:srgbClr val="236D5E"/>
                </a:solidFill>
              </a:defRPr>
            </a:lvl2pPr>
            <a:lvl3pPr>
              <a:buNone/>
              <a:defRPr sz="1275" b="1">
                <a:solidFill>
                  <a:srgbClr val="236D5E"/>
                </a:solidFill>
              </a:defRPr>
            </a:lvl3pPr>
            <a:lvl4pPr>
              <a:buNone/>
              <a:defRPr sz="1275" b="1">
                <a:solidFill>
                  <a:srgbClr val="236D5E"/>
                </a:solidFill>
              </a:defRPr>
            </a:lvl4pPr>
            <a:lvl5pPr>
              <a:buNone/>
              <a:defRPr sz="1275" b="1">
                <a:solidFill>
                  <a:srgbClr val="236D5E"/>
                </a:solidFill>
              </a:defRPr>
            </a:lvl5pPr>
            <a:lvl6pPr>
              <a:buNone/>
              <a:defRPr sz="1275" b="1">
                <a:solidFill>
                  <a:srgbClr val="236D5E"/>
                </a:solidFill>
              </a:defRPr>
            </a:lvl6pPr>
            <a:lvl7pPr>
              <a:buNone/>
              <a:defRPr sz="1275" b="1">
                <a:solidFill>
                  <a:srgbClr val="236D5E"/>
                </a:solidFill>
              </a:defRPr>
            </a:lvl7pPr>
            <a:lvl8pPr>
              <a:buNone/>
              <a:defRPr sz="1275" b="1">
                <a:solidFill>
                  <a:srgbClr val="236D5E"/>
                </a:solidFill>
              </a:defRPr>
            </a:lvl8pPr>
            <a:lvl9pPr>
              <a:buNone/>
              <a:defRPr sz="127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236D5E"/>
                </a:solidFill>
              </a:defRPr>
            </a:pPr>
            <a:r>
              <a:rPr sz="1275" b="1">
                <a:solidFill>
                  <a:srgbClr val="236D5E"/>
                </a:solidFill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86B9C4A-C969-406E-8F3E-24F604F34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191000"/>
            <a:ext cx="3028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725" b="1">
                <a:solidFill>
                  <a:srgbClr val="173631"/>
                </a:solidFill>
              </a:defRPr>
            </a:defPPr>
            <a:lvl1pPr>
              <a:buNone/>
              <a:defRPr sz="1725" b="1">
                <a:solidFill>
                  <a:srgbClr val="173631"/>
                </a:solidFill>
              </a:defRPr>
            </a:lvl1pPr>
            <a:lvl2pPr>
              <a:buNone/>
              <a:defRPr sz="1725" b="1">
                <a:solidFill>
                  <a:srgbClr val="173631"/>
                </a:solidFill>
              </a:defRPr>
            </a:lvl2pPr>
            <a:lvl3pPr>
              <a:buNone/>
              <a:defRPr sz="1725" b="1">
                <a:solidFill>
                  <a:srgbClr val="173631"/>
                </a:solidFill>
              </a:defRPr>
            </a:lvl3pPr>
            <a:lvl4pPr>
              <a:buNone/>
              <a:defRPr sz="1725" b="1">
                <a:solidFill>
                  <a:srgbClr val="173631"/>
                </a:solidFill>
              </a:defRPr>
            </a:lvl4pPr>
            <a:lvl5pPr>
              <a:buNone/>
              <a:defRPr sz="1725" b="1">
                <a:solidFill>
                  <a:srgbClr val="173631"/>
                </a:solidFill>
              </a:defRPr>
            </a:lvl5pPr>
            <a:lvl6pPr>
              <a:buNone/>
              <a:defRPr sz="1725" b="1">
                <a:solidFill>
                  <a:srgbClr val="173631"/>
                </a:solidFill>
              </a:defRPr>
            </a:lvl6pPr>
            <a:lvl7pPr>
              <a:buNone/>
              <a:defRPr sz="1725" b="1">
                <a:solidFill>
                  <a:srgbClr val="173631"/>
                </a:solidFill>
              </a:defRPr>
            </a:lvl7pPr>
            <a:lvl8pPr>
              <a:buNone/>
              <a:defRPr sz="1725" b="1">
                <a:solidFill>
                  <a:srgbClr val="173631"/>
                </a:solidFill>
              </a:defRPr>
            </a:lvl8pPr>
            <a:lvl9pPr>
              <a:buNone/>
              <a:defRPr sz="1725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173631"/>
                </a:solidFill>
              </a:defRPr>
            </a:pPr>
            <a:r>
              <a:rPr sz="1725" b="1">
                <a:solidFill>
                  <a:srgbClr val="173631"/>
                </a:solidFill>
              </a:rPr>
              <a:t>의견 저장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EA0089C-21C6-4B9D-A8E1-DB9E2AF9A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610100"/>
            <a:ext cx="30289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5F716D"/>
                </a:solidFill>
              </a:defRPr>
            </a:defPPr>
            <a:lvl1pPr>
              <a:buNone/>
              <a:defRPr sz="1350" b="0">
                <a:solidFill>
                  <a:srgbClr val="5F716D"/>
                </a:solidFill>
              </a:defRPr>
            </a:lvl1pPr>
            <a:lvl2pPr>
              <a:buNone/>
              <a:defRPr sz="1350" b="0">
                <a:solidFill>
                  <a:srgbClr val="5F716D"/>
                </a:solidFill>
              </a:defRPr>
            </a:lvl2pPr>
            <a:lvl3pPr>
              <a:buNone/>
              <a:defRPr sz="1350" b="0">
                <a:solidFill>
                  <a:srgbClr val="5F716D"/>
                </a:solidFill>
              </a:defRPr>
            </a:lvl3pPr>
            <a:lvl4pPr>
              <a:buNone/>
              <a:defRPr sz="1350" b="0">
                <a:solidFill>
                  <a:srgbClr val="5F716D"/>
                </a:solidFill>
              </a:defRPr>
            </a:lvl4pPr>
            <a:lvl5pPr>
              <a:buNone/>
              <a:defRPr sz="1350" b="0">
                <a:solidFill>
                  <a:srgbClr val="5F716D"/>
                </a:solidFill>
              </a:defRPr>
            </a:lvl5pPr>
            <a:lvl6pPr>
              <a:buNone/>
              <a:defRPr sz="1350" b="0">
                <a:solidFill>
                  <a:srgbClr val="5F716D"/>
                </a:solidFill>
              </a:defRPr>
            </a:lvl6pPr>
            <a:lvl7pPr>
              <a:buNone/>
              <a:defRPr sz="1350" b="0">
                <a:solidFill>
                  <a:srgbClr val="5F716D"/>
                </a:solidFill>
              </a:defRPr>
            </a:lvl7pPr>
            <a:lvl8pPr>
              <a:buNone/>
              <a:defRPr sz="1350" b="0">
                <a:solidFill>
                  <a:srgbClr val="5F716D"/>
                </a:solidFill>
              </a:defRPr>
            </a:lvl8pPr>
            <a:lvl9pPr>
              <a:buNone/>
              <a:defRPr sz="135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5F716D"/>
                </a:solidFill>
              </a:defRPr>
            </a:pPr>
            <a:r>
              <a:rPr sz="1350" b="0">
                <a:solidFill>
                  <a:srgbClr val="5F716D"/>
                </a:solidFill>
              </a:rPr>
              <a:t>도움됨은 선택하면 저장됩니다. 아쉬움은 의견 저장을 눌러 완료합니다.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9C033F0-CBBC-456E-8EA5-0B1EA869D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619750"/>
            <a:ext cx="342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1">
                <a:solidFill>
                  <a:srgbClr val="236D5E"/>
                </a:solidFill>
              </a:defRPr>
            </a:defPPr>
            <a:lvl1pPr>
              <a:buNone/>
              <a:defRPr sz="1350" b="1">
                <a:solidFill>
                  <a:srgbClr val="236D5E"/>
                </a:solidFill>
              </a:defRPr>
            </a:lvl1pPr>
            <a:lvl2pPr>
              <a:buNone/>
              <a:defRPr sz="1350" b="1">
                <a:solidFill>
                  <a:srgbClr val="236D5E"/>
                </a:solidFill>
              </a:defRPr>
            </a:lvl2pPr>
            <a:lvl3pPr>
              <a:buNone/>
              <a:defRPr sz="1350" b="1">
                <a:solidFill>
                  <a:srgbClr val="236D5E"/>
                </a:solidFill>
              </a:defRPr>
            </a:lvl3pPr>
            <a:lvl4pPr>
              <a:buNone/>
              <a:defRPr sz="1350" b="1">
                <a:solidFill>
                  <a:srgbClr val="236D5E"/>
                </a:solidFill>
              </a:defRPr>
            </a:lvl4pPr>
            <a:lvl5pPr>
              <a:buNone/>
              <a:defRPr sz="1350" b="1">
                <a:solidFill>
                  <a:srgbClr val="236D5E"/>
                </a:solidFill>
              </a:defRPr>
            </a:lvl5pPr>
            <a:lvl6pPr>
              <a:buNone/>
              <a:defRPr sz="1350" b="1">
                <a:solidFill>
                  <a:srgbClr val="236D5E"/>
                </a:solidFill>
              </a:defRPr>
            </a:lvl6pPr>
            <a:lvl7pPr>
              <a:buNone/>
              <a:defRPr sz="1350" b="1">
                <a:solidFill>
                  <a:srgbClr val="236D5E"/>
                </a:solidFill>
              </a:defRPr>
            </a:lvl7pPr>
            <a:lvl8pPr>
              <a:buNone/>
              <a:defRPr sz="1350" b="1">
                <a:solidFill>
                  <a:srgbClr val="236D5E"/>
                </a:solidFill>
              </a:defRPr>
            </a:lvl8pPr>
            <a:lvl9pPr>
              <a:buNone/>
              <a:defRPr sz="1350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350" b="1">
                <a:solidFill>
                  <a:srgbClr val="236D5E"/>
                </a:solidFill>
              </a:defRPr>
            </a:pPr>
            <a:r>
              <a:rPr sz="1350" b="1">
                <a:solidFill>
                  <a:srgbClr val="236D5E"/>
                </a:solidFill>
              </a:rPr>
              <a:t>의견 저장은 모델의 즉시 자동학습이나</a:t>
            </a:r>
          </a:p>
          <a:p xmlns:a="http://schemas.openxmlformats.org/drawingml/2006/main">
            <a:pPr>
              <a:buNone/>
              <a:defRPr sz="1350" b="1">
                <a:solidFill>
                  <a:srgbClr val="236D5E"/>
                </a:solidFill>
              </a:defRPr>
            </a:pPr>
            <a:r>
              <a:rPr sz="1350" b="1">
                <a:solidFill>
                  <a:srgbClr val="236D5E"/>
                </a:solidFill>
              </a:rPr>
              <a:t>답변 수정을 의미하지 않습니다.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D937EF4-A4A6-4A5F-A807-3F2768416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1809750"/>
            <a:ext cx="7391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500" b="1">
                <a:solidFill>
                  <a:srgbClr val="236D5E"/>
                </a:solidFill>
              </a:defRPr>
            </a:defPPr>
            <a:lvl1pPr>
              <a:buNone/>
              <a:defRPr sz="1500" b="1">
                <a:solidFill>
                  <a:srgbClr val="236D5E"/>
                </a:solidFill>
              </a:defRPr>
            </a:lvl1pPr>
            <a:lvl2pPr>
              <a:buNone/>
              <a:defRPr sz="1500" b="1">
                <a:solidFill>
                  <a:srgbClr val="236D5E"/>
                </a:solidFill>
              </a:defRPr>
            </a:lvl2pPr>
            <a:lvl3pPr>
              <a:buNone/>
              <a:defRPr sz="1500" b="1">
                <a:solidFill>
                  <a:srgbClr val="236D5E"/>
                </a:solidFill>
              </a:defRPr>
            </a:lvl3pPr>
            <a:lvl4pPr>
              <a:buNone/>
              <a:defRPr sz="1500" b="1">
                <a:solidFill>
                  <a:srgbClr val="236D5E"/>
                </a:solidFill>
              </a:defRPr>
            </a:lvl4pPr>
            <a:lvl5pPr>
              <a:buNone/>
              <a:defRPr sz="1500" b="1">
                <a:solidFill>
                  <a:srgbClr val="236D5E"/>
                </a:solidFill>
              </a:defRPr>
            </a:lvl5pPr>
            <a:lvl6pPr>
              <a:buNone/>
              <a:defRPr sz="1500" b="1">
                <a:solidFill>
                  <a:srgbClr val="236D5E"/>
                </a:solidFill>
              </a:defRPr>
            </a:lvl6pPr>
            <a:lvl7pPr>
              <a:buNone/>
              <a:defRPr sz="1500" b="1">
                <a:solidFill>
                  <a:srgbClr val="236D5E"/>
                </a:solidFill>
              </a:defRPr>
            </a:lvl7pPr>
            <a:lvl8pPr>
              <a:buNone/>
              <a:defRPr sz="1500" b="1">
                <a:solidFill>
                  <a:srgbClr val="236D5E"/>
                </a:solidFill>
              </a:defRPr>
            </a:lvl8pPr>
            <a:lvl9pPr>
              <a:buNone/>
              <a:defRPr sz="1500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500" b="1">
                <a:solidFill>
                  <a:srgbClr val="236D5E"/>
                </a:solidFill>
              </a:defRPr>
            </a:pPr>
            <a:r>
              <a:rPr sz="1500" b="1">
                <a:solidFill>
                  <a:srgbClr val="236D5E"/>
                </a:solidFill>
              </a:rPr>
              <a:t>답변 아래 평가 버튼과 의견 입력란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6BEBC83-C615-4FFF-AC3B-8B8C13A70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00275"/>
            <a:ext cx="7391400" cy="33623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0D9"/>
            </a:solidFill>
          </a:ln>
        </p:spPr>
      </p:sp>
      <p:pic>
        <p:nvPic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C86FA07-14BE-4791-8A84-40EDE42707D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7f142216f84973"/>
          <a:srcRect xmlns:a="http://schemas.openxmlformats.org/drawingml/2006/main" l="4000" t="8000" r="4000" b="8000"/>
          <a:stretch xmlns:a="http://schemas.openxmlformats.org/drawingml/2006/main"/>
        </p:blipFill>
        <p:spPr>
          <a:xfrm xmlns:a="http://schemas.openxmlformats.org/drawingml/2006/main">
            <a:off x="4400550" y="2527645"/>
            <a:ext cx="7200900" cy="2707585"/>
          </a:xfrm>
          <a:prstGeom xmlns:a="http://schemas.openxmlformats.org/drawingml/2006/main" prst="rect">
            <a:avLst/>
          </a:prstGeom>
        </p:spPr>
      </p:pic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9665CDB-283E-4C18-9531-281FC01CB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59382" y="4622455"/>
            <a:ext cx="719759" cy="3884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236D5E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2DE2487-451D-4B6B-93AD-6B234BD76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743575"/>
            <a:ext cx="7391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900" b="0">
                <a:solidFill>
                  <a:srgbClr val="5F716D"/>
                </a:solidFill>
              </a:defRPr>
            </a:defPPr>
            <a:lvl1pPr>
              <a:buNone/>
              <a:defRPr sz="900" b="0">
                <a:solidFill>
                  <a:srgbClr val="5F716D"/>
                </a:solidFill>
              </a:defRPr>
            </a:lvl1pPr>
            <a:lvl2pPr>
              <a:buNone/>
              <a:defRPr sz="900" b="0">
                <a:solidFill>
                  <a:srgbClr val="5F716D"/>
                </a:solidFill>
              </a:defRPr>
            </a:lvl2pPr>
            <a:lvl3pPr>
              <a:buNone/>
              <a:defRPr sz="900" b="0">
                <a:solidFill>
                  <a:srgbClr val="5F716D"/>
                </a:solidFill>
              </a:defRPr>
            </a:lvl3pPr>
            <a:lvl4pPr>
              <a:buNone/>
              <a:defRPr sz="900" b="0">
                <a:solidFill>
                  <a:srgbClr val="5F716D"/>
                </a:solidFill>
              </a:defRPr>
            </a:lvl4pPr>
            <a:lvl5pPr>
              <a:buNone/>
              <a:defRPr sz="900" b="0">
                <a:solidFill>
                  <a:srgbClr val="5F716D"/>
                </a:solidFill>
              </a:defRPr>
            </a:lvl5pPr>
            <a:lvl6pPr>
              <a:buNone/>
              <a:defRPr sz="900" b="0">
                <a:solidFill>
                  <a:srgbClr val="5F716D"/>
                </a:solidFill>
              </a:defRPr>
            </a:lvl6pPr>
            <a:lvl7pPr>
              <a:buNone/>
              <a:defRPr sz="900" b="0">
                <a:solidFill>
                  <a:srgbClr val="5F716D"/>
                </a:solidFill>
              </a:defRPr>
            </a:lvl7pPr>
            <a:lvl8pPr>
              <a:buNone/>
              <a:defRPr sz="900" b="0">
                <a:solidFill>
                  <a:srgbClr val="5F716D"/>
                </a:solidFill>
              </a:defRPr>
            </a:lvl8pPr>
            <a:lvl9pPr>
              <a:buNone/>
              <a:defRPr sz="90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900" b="0">
                <a:solidFill>
                  <a:srgbClr val="5F716D"/>
                </a:solidFill>
              </a:defRPr>
            </a:pPr>
            <a:r>
              <a:rPr sz="900" b="0">
                <a:solidFill>
                  <a:srgbClr val="5F716D"/>
                </a:solidFill>
              </a:rPr>
              <a:t>기존 화면을 바탕으로 재현한 안내 화면</a:t>
            </a:r>
          </a:p>
        </p:txBody>
      </p:sp>
    </p:spTree>
    <p:extLst>
      <p:ext uri="{BB962C8B-B14F-4D97-AF65-F5344CB8AC3E}">
        <p14:creationId xmlns:p14="http://schemas.microsoft.com/office/powerpoint/2010/main" val="6037564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6F8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40C334-BC1D-4567-B4DF-F35ED14A8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125" b="1">
                <a:solidFill>
                  <a:srgbClr val="236D5E"/>
                </a:solidFill>
              </a:defRPr>
            </a:defPPr>
            <a:lvl1pPr>
              <a:buNone/>
              <a:defRPr sz="1125" b="1">
                <a:solidFill>
                  <a:srgbClr val="236D5E"/>
                </a:solidFill>
              </a:defRPr>
            </a:lvl1pPr>
            <a:lvl2pPr>
              <a:buNone/>
              <a:defRPr sz="1125" b="1">
                <a:solidFill>
                  <a:srgbClr val="236D5E"/>
                </a:solidFill>
              </a:defRPr>
            </a:lvl2pPr>
            <a:lvl3pPr>
              <a:buNone/>
              <a:defRPr sz="1125" b="1">
                <a:solidFill>
                  <a:srgbClr val="236D5E"/>
                </a:solidFill>
              </a:defRPr>
            </a:lvl3pPr>
            <a:lvl4pPr>
              <a:buNone/>
              <a:defRPr sz="1125" b="1">
                <a:solidFill>
                  <a:srgbClr val="236D5E"/>
                </a:solidFill>
              </a:defRPr>
            </a:lvl4pPr>
            <a:lvl5pPr>
              <a:buNone/>
              <a:defRPr sz="1125" b="1">
                <a:solidFill>
                  <a:srgbClr val="236D5E"/>
                </a:solidFill>
              </a:defRPr>
            </a:lvl5pPr>
            <a:lvl6pPr>
              <a:buNone/>
              <a:defRPr sz="1125" b="1">
                <a:solidFill>
                  <a:srgbClr val="236D5E"/>
                </a:solidFill>
              </a:defRPr>
            </a:lvl6pPr>
            <a:lvl7pPr>
              <a:buNone/>
              <a:defRPr sz="1125" b="1">
                <a:solidFill>
                  <a:srgbClr val="236D5E"/>
                </a:solidFill>
              </a:defRPr>
            </a:lvl7pPr>
            <a:lvl8pPr>
              <a:buNone/>
              <a:defRPr sz="1125" b="1">
                <a:solidFill>
                  <a:srgbClr val="236D5E"/>
                </a:solidFill>
              </a:defRPr>
            </a:lvl8pPr>
            <a:lvl9pPr>
              <a:buNone/>
              <a:defRPr sz="112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125" b="1">
                <a:solidFill>
                  <a:srgbClr val="236D5E"/>
                </a:solidFill>
              </a:defRPr>
            </a:pPr>
            <a:r>
              <a:rPr sz="1125" b="1">
                <a:solidFill>
                  <a:srgbClr val="236D5E"/>
                </a:solidFill>
              </a:rPr>
              <a:t>이용자 사용설명서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4248B7-535E-4178-9C5F-51AB61C04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85800"/>
            <a:ext cx="11239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2700" b="1">
                <a:solidFill>
                  <a:srgbClr val="173631"/>
                </a:solidFill>
              </a:defRPr>
            </a:defPPr>
            <a:lvl1pPr>
              <a:buNone/>
              <a:defRPr sz="2700" b="1">
                <a:solidFill>
                  <a:srgbClr val="173631"/>
                </a:solidFill>
              </a:defRPr>
            </a:lvl1pPr>
            <a:lvl2pPr>
              <a:buNone/>
              <a:defRPr sz="2700" b="1">
                <a:solidFill>
                  <a:srgbClr val="173631"/>
                </a:solidFill>
              </a:defRPr>
            </a:lvl2pPr>
            <a:lvl3pPr>
              <a:buNone/>
              <a:defRPr sz="2700" b="1">
                <a:solidFill>
                  <a:srgbClr val="173631"/>
                </a:solidFill>
              </a:defRPr>
            </a:lvl3pPr>
            <a:lvl4pPr>
              <a:buNone/>
              <a:defRPr sz="2700" b="1">
                <a:solidFill>
                  <a:srgbClr val="173631"/>
                </a:solidFill>
              </a:defRPr>
            </a:lvl4pPr>
            <a:lvl5pPr>
              <a:buNone/>
              <a:defRPr sz="2700" b="1">
                <a:solidFill>
                  <a:srgbClr val="173631"/>
                </a:solidFill>
              </a:defRPr>
            </a:lvl5pPr>
            <a:lvl6pPr>
              <a:buNone/>
              <a:defRPr sz="2700" b="1">
                <a:solidFill>
                  <a:srgbClr val="173631"/>
                </a:solidFill>
              </a:defRPr>
            </a:lvl6pPr>
            <a:lvl7pPr>
              <a:buNone/>
              <a:defRPr sz="2700" b="1">
                <a:solidFill>
                  <a:srgbClr val="173631"/>
                </a:solidFill>
              </a:defRPr>
            </a:lvl7pPr>
            <a:lvl8pPr>
              <a:buNone/>
              <a:defRPr sz="2700" b="1">
                <a:solidFill>
                  <a:srgbClr val="173631"/>
                </a:solidFill>
              </a:defRPr>
            </a:lvl8pPr>
            <a:lvl9pPr>
              <a:buNone/>
              <a:defRPr sz="2700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2700" b="1">
                <a:solidFill>
                  <a:srgbClr val="173631"/>
                </a:solidFill>
              </a:defRPr>
            </a:pPr>
            <a:r>
              <a:rPr sz="2700" b="1">
                <a:solidFill>
                  <a:srgbClr val="173631"/>
                </a:solidFill>
              </a:rPr>
              <a:t>대화를 다시 찾고 내보냅니다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E56444-50EC-4BB2-AAEF-869889B71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76350"/>
            <a:ext cx="11201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425" b="0">
                <a:solidFill>
                  <a:srgbClr val="5F716D"/>
                </a:solidFill>
              </a:defRPr>
            </a:defPPr>
            <a:lvl1pPr>
              <a:buNone/>
              <a:defRPr sz="1425" b="0">
                <a:solidFill>
                  <a:srgbClr val="5F716D"/>
                </a:solidFill>
              </a:defRPr>
            </a:lvl1pPr>
            <a:lvl2pPr>
              <a:buNone/>
              <a:defRPr sz="1425" b="0">
                <a:solidFill>
                  <a:srgbClr val="5F716D"/>
                </a:solidFill>
              </a:defRPr>
            </a:lvl2pPr>
            <a:lvl3pPr>
              <a:buNone/>
              <a:defRPr sz="1425" b="0">
                <a:solidFill>
                  <a:srgbClr val="5F716D"/>
                </a:solidFill>
              </a:defRPr>
            </a:lvl3pPr>
            <a:lvl4pPr>
              <a:buNone/>
              <a:defRPr sz="1425" b="0">
                <a:solidFill>
                  <a:srgbClr val="5F716D"/>
                </a:solidFill>
              </a:defRPr>
            </a:lvl4pPr>
            <a:lvl5pPr>
              <a:buNone/>
              <a:defRPr sz="1425" b="0">
                <a:solidFill>
                  <a:srgbClr val="5F716D"/>
                </a:solidFill>
              </a:defRPr>
            </a:lvl5pPr>
            <a:lvl6pPr>
              <a:buNone/>
              <a:defRPr sz="1425" b="0">
                <a:solidFill>
                  <a:srgbClr val="5F716D"/>
                </a:solidFill>
              </a:defRPr>
            </a:lvl6pPr>
            <a:lvl7pPr>
              <a:buNone/>
              <a:defRPr sz="1425" b="0">
                <a:solidFill>
                  <a:srgbClr val="5F716D"/>
                </a:solidFill>
              </a:defRPr>
            </a:lvl7pPr>
            <a:lvl8pPr>
              <a:buNone/>
              <a:defRPr sz="1425" b="0">
                <a:solidFill>
                  <a:srgbClr val="5F716D"/>
                </a:solidFill>
              </a:defRPr>
            </a:lvl8pPr>
            <a:lvl9pPr>
              <a:buNone/>
              <a:defRPr sz="1425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425" b="0">
                <a:solidFill>
                  <a:srgbClr val="5F716D"/>
                </a:solidFill>
              </a:defRPr>
            </a:pPr>
            <a:r>
              <a:rPr sz="1425" b="0">
                <a:solidFill>
                  <a:srgbClr val="5F716D"/>
                </a:solidFill>
              </a:rPr>
              <a:t>채팅 왼쪽 최근 대화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737966-42E3-41C5-B012-6BBB673A6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341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E0D9"/>
          </a:solidFill>
          <a:ln xmlns:a="http://schemas.openxmlformats.org/drawingml/2006/main" w="0">
            <a:noFill/>
          </a:ln>
        </p:spPr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B30B0C-E617-4AB1-B238-C8790A13395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eba5a4d702467c"/>
          <a:stretch xmlns:a="http://schemas.openxmlformats.org/drawingml/2006/main"/>
        </p:blipFill>
        <p:spPr>
          <a:xfrm xmlns:a="http://schemas.openxmlformats.org/drawingml/2006/main">
            <a:off x="721749" y="6467475"/>
            <a:ext cx="804402" cy="20955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F2EB33-AEC9-4A19-B745-4B04BB176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76450" y="6486525"/>
            <a:ext cx="7143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900" b="0">
                <a:solidFill>
                  <a:srgbClr val="5F716D"/>
                </a:solidFill>
              </a:defRPr>
            </a:defPPr>
            <a:lvl1pPr>
              <a:buNone/>
              <a:defRPr sz="900" b="0">
                <a:solidFill>
                  <a:srgbClr val="5F716D"/>
                </a:solidFill>
              </a:defRPr>
            </a:lvl1pPr>
            <a:lvl2pPr>
              <a:buNone/>
              <a:defRPr sz="900" b="0">
                <a:solidFill>
                  <a:srgbClr val="5F716D"/>
                </a:solidFill>
              </a:defRPr>
            </a:lvl2pPr>
            <a:lvl3pPr>
              <a:buNone/>
              <a:defRPr sz="900" b="0">
                <a:solidFill>
                  <a:srgbClr val="5F716D"/>
                </a:solidFill>
              </a:defRPr>
            </a:lvl3pPr>
            <a:lvl4pPr>
              <a:buNone/>
              <a:defRPr sz="900" b="0">
                <a:solidFill>
                  <a:srgbClr val="5F716D"/>
                </a:solidFill>
              </a:defRPr>
            </a:lvl4pPr>
            <a:lvl5pPr>
              <a:buNone/>
              <a:defRPr sz="900" b="0">
                <a:solidFill>
                  <a:srgbClr val="5F716D"/>
                </a:solidFill>
              </a:defRPr>
            </a:lvl5pPr>
            <a:lvl6pPr>
              <a:buNone/>
              <a:defRPr sz="900" b="0">
                <a:solidFill>
                  <a:srgbClr val="5F716D"/>
                </a:solidFill>
              </a:defRPr>
            </a:lvl6pPr>
            <a:lvl7pPr>
              <a:buNone/>
              <a:defRPr sz="900" b="0">
                <a:solidFill>
                  <a:srgbClr val="5F716D"/>
                </a:solidFill>
              </a:defRPr>
            </a:lvl7pPr>
            <a:lvl8pPr>
              <a:buNone/>
              <a:defRPr sz="900" b="0">
                <a:solidFill>
                  <a:srgbClr val="5F716D"/>
                </a:solidFill>
              </a:defRPr>
            </a:lvl8pPr>
            <a:lvl9pPr>
              <a:buNone/>
              <a:defRPr sz="90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900" b="0">
                <a:solidFill>
                  <a:srgbClr val="5F716D"/>
                </a:solidFill>
              </a:defRPr>
            </a:pPr>
            <a:r>
              <a:rPr sz="900" b="0">
                <a:solidFill>
                  <a:srgbClr val="5F716D"/>
                </a:solidFill>
              </a:rPr>
              <a:t>ESG AI Agent  ·  2026.10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944A3D-2EF6-4AF4-908A-31445A1FC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579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125" b="1">
                <a:solidFill>
                  <a:srgbClr val="236D5E"/>
                </a:solidFill>
              </a:defRPr>
            </a:defPPr>
            <a:lvl1pPr>
              <a:buNone/>
              <a:defRPr sz="1125" b="1">
                <a:solidFill>
                  <a:srgbClr val="236D5E"/>
                </a:solidFill>
              </a:defRPr>
            </a:lvl1pPr>
            <a:lvl2pPr>
              <a:buNone/>
              <a:defRPr sz="1125" b="1">
                <a:solidFill>
                  <a:srgbClr val="236D5E"/>
                </a:solidFill>
              </a:defRPr>
            </a:lvl2pPr>
            <a:lvl3pPr>
              <a:buNone/>
              <a:defRPr sz="1125" b="1">
                <a:solidFill>
                  <a:srgbClr val="236D5E"/>
                </a:solidFill>
              </a:defRPr>
            </a:lvl3pPr>
            <a:lvl4pPr>
              <a:buNone/>
              <a:defRPr sz="1125" b="1">
                <a:solidFill>
                  <a:srgbClr val="236D5E"/>
                </a:solidFill>
              </a:defRPr>
            </a:lvl4pPr>
            <a:lvl5pPr>
              <a:buNone/>
              <a:defRPr sz="1125" b="1">
                <a:solidFill>
                  <a:srgbClr val="236D5E"/>
                </a:solidFill>
              </a:defRPr>
            </a:lvl5pPr>
            <a:lvl6pPr>
              <a:buNone/>
              <a:defRPr sz="1125" b="1">
                <a:solidFill>
                  <a:srgbClr val="236D5E"/>
                </a:solidFill>
              </a:defRPr>
            </a:lvl6pPr>
            <a:lvl7pPr>
              <a:buNone/>
              <a:defRPr sz="1125" b="1">
                <a:solidFill>
                  <a:srgbClr val="236D5E"/>
                </a:solidFill>
              </a:defRPr>
            </a:lvl7pPr>
            <a:lvl8pPr>
              <a:buNone/>
              <a:defRPr sz="1125" b="1">
                <a:solidFill>
                  <a:srgbClr val="236D5E"/>
                </a:solidFill>
              </a:defRPr>
            </a:lvl8pPr>
            <a:lvl9pPr>
              <a:buNone/>
              <a:defRPr sz="112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125" b="1">
                <a:solidFill>
                  <a:srgbClr val="236D5E"/>
                </a:solidFill>
              </a:defRPr>
            </a:pPr>
            <a:r>
              <a:rPr sz="1125" b="1">
                <a:solidFill>
                  <a:srgbClr val="236D5E"/>
                </a:solidFill>
              </a:rPr>
              <a:t>14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E9B97E-A2D9-4FD3-9759-7E9905A12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885950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1">
                <a:solidFill>
                  <a:srgbClr val="236D5E"/>
                </a:solidFill>
              </a:defRPr>
            </a:defPPr>
            <a:lvl1pPr>
              <a:buNone/>
              <a:defRPr sz="1275" b="1">
                <a:solidFill>
                  <a:srgbClr val="236D5E"/>
                </a:solidFill>
              </a:defRPr>
            </a:lvl1pPr>
            <a:lvl2pPr>
              <a:buNone/>
              <a:defRPr sz="1275" b="1">
                <a:solidFill>
                  <a:srgbClr val="236D5E"/>
                </a:solidFill>
              </a:defRPr>
            </a:lvl2pPr>
            <a:lvl3pPr>
              <a:buNone/>
              <a:defRPr sz="1275" b="1">
                <a:solidFill>
                  <a:srgbClr val="236D5E"/>
                </a:solidFill>
              </a:defRPr>
            </a:lvl3pPr>
            <a:lvl4pPr>
              <a:buNone/>
              <a:defRPr sz="1275" b="1">
                <a:solidFill>
                  <a:srgbClr val="236D5E"/>
                </a:solidFill>
              </a:defRPr>
            </a:lvl4pPr>
            <a:lvl5pPr>
              <a:buNone/>
              <a:defRPr sz="1275" b="1">
                <a:solidFill>
                  <a:srgbClr val="236D5E"/>
                </a:solidFill>
              </a:defRPr>
            </a:lvl5pPr>
            <a:lvl6pPr>
              <a:buNone/>
              <a:defRPr sz="1275" b="1">
                <a:solidFill>
                  <a:srgbClr val="236D5E"/>
                </a:solidFill>
              </a:defRPr>
            </a:lvl6pPr>
            <a:lvl7pPr>
              <a:buNone/>
              <a:defRPr sz="1275" b="1">
                <a:solidFill>
                  <a:srgbClr val="236D5E"/>
                </a:solidFill>
              </a:defRPr>
            </a:lvl7pPr>
            <a:lvl8pPr>
              <a:buNone/>
              <a:defRPr sz="1275" b="1">
                <a:solidFill>
                  <a:srgbClr val="236D5E"/>
                </a:solidFill>
              </a:defRPr>
            </a:lvl8pPr>
            <a:lvl9pPr>
              <a:buNone/>
              <a:defRPr sz="127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236D5E"/>
                </a:solidFill>
              </a:defRPr>
            </a:pPr>
            <a:r>
              <a:rPr sz="1275" b="1">
                <a:solidFill>
                  <a:srgbClr val="236D5E"/>
                </a:solidFill>
              </a:rPr>
              <a:t>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2C8E05-BC12-484B-A9F1-329474245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866900"/>
            <a:ext cx="3028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725" b="1">
                <a:solidFill>
                  <a:srgbClr val="173631"/>
                </a:solidFill>
              </a:defRPr>
            </a:defPPr>
            <a:lvl1pPr>
              <a:buNone/>
              <a:defRPr sz="1725" b="1">
                <a:solidFill>
                  <a:srgbClr val="173631"/>
                </a:solidFill>
              </a:defRPr>
            </a:lvl1pPr>
            <a:lvl2pPr>
              <a:buNone/>
              <a:defRPr sz="1725" b="1">
                <a:solidFill>
                  <a:srgbClr val="173631"/>
                </a:solidFill>
              </a:defRPr>
            </a:lvl2pPr>
            <a:lvl3pPr>
              <a:buNone/>
              <a:defRPr sz="1725" b="1">
                <a:solidFill>
                  <a:srgbClr val="173631"/>
                </a:solidFill>
              </a:defRPr>
            </a:lvl3pPr>
            <a:lvl4pPr>
              <a:buNone/>
              <a:defRPr sz="1725" b="1">
                <a:solidFill>
                  <a:srgbClr val="173631"/>
                </a:solidFill>
              </a:defRPr>
            </a:lvl4pPr>
            <a:lvl5pPr>
              <a:buNone/>
              <a:defRPr sz="1725" b="1">
                <a:solidFill>
                  <a:srgbClr val="173631"/>
                </a:solidFill>
              </a:defRPr>
            </a:lvl5pPr>
            <a:lvl6pPr>
              <a:buNone/>
              <a:defRPr sz="1725" b="1">
                <a:solidFill>
                  <a:srgbClr val="173631"/>
                </a:solidFill>
              </a:defRPr>
            </a:lvl6pPr>
            <a:lvl7pPr>
              <a:buNone/>
              <a:defRPr sz="1725" b="1">
                <a:solidFill>
                  <a:srgbClr val="173631"/>
                </a:solidFill>
              </a:defRPr>
            </a:lvl7pPr>
            <a:lvl8pPr>
              <a:buNone/>
              <a:defRPr sz="1725" b="1">
                <a:solidFill>
                  <a:srgbClr val="173631"/>
                </a:solidFill>
              </a:defRPr>
            </a:lvl8pPr>
            <a:lvl9pPr>
              <a:buNone/>
              <a:defRPr sz="1725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173631"/>
                </a:solidFill>
              </a:defRPr>
            </a:pPr>
            <a:r>
              <a:rPr sz="1725" b="1">
                <a:solidFill>
                  <a:srgbClr val="173631"/>
                </a:solidFill>
              </a:rPr>
              <a:t>대화 검색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E5893E1-F9B7-4D3E-85D6-3BF6C1A59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286000"/>
            <a:ext cx="30289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5F716D"/>
                </a:solidFill>
              </a:defRPr>
            </a:defPPr>
            <a:lvl1pPr>
              <a:buNone/>
              <a:defRPr sz="1350" b="0">
                <a:solidFill>
                  <a:srgbClr val="5F716D"/>
                </a:solidFill>
              </a:defRPr>
            </a:lvl1pPr>
            <a:lvl2pPr>
              <a:buNone/>
              <a:defRPr sz="1350" b="0">
                <a:solidFill>
                  <a:srgbClr val="5F716D"/>
                </a:solidFill>
              </a:defRPr>
            </a:lvl2pPr>
            <a:lvl3pPr>
              <a:buNone/>
              <a:defRPr sz="1350" b="0">
                <a:solidFill>
                  <a:srgbClr val="5F716D"/>
                </a:solidFill>
              </a:defRPr>
            </a:lvl3pPr>
            <a:lvl4pPr>
              <a:buNone/>
              <a:defRPr sz="1350" b="0">
                <a:solidFill>
                  <a:srgbClr val="5F716D"/>
                </a:solidFill>
              </a:defRPr>
            </a:lvl4pPr>
            <a:lvl5pPr>
              <a:buNone/>
              <a:defRPr sz="1350" b="0">
                <a:solidFill>
                  <a:srgbClr val="5F716D"/>
                </a:solidFill>
              </a:defRPr>
            </a:lvl5pPr>
            <a:lvl6pPr>
              <a:buNone/>
              <a:defRPr sz="1350" b="0">
                <a:solidFill>
                  <a:srgbClr val="5F716D"/>
                </a:solidFill>
              </a:defRPr>
            </a:lvl6pPr>
            <a:lvl7pPr>
              <a:buNone/>
              <a:defRPr sz="1350" b="0">
                <a:solidFill>
                  <a:srgbClr val="5F716D"/>
                </a:solidFill>
              </a:defRPr>
            </a:lvl7pPr>
            <a:lvl8pPr>
              <a:buNone/>
              <a:defRPr sz="1350" b="0">
                <a:solidFill>
                  <a:srgbClr val="5F716D"/>
                </a:solidFill>
              </a:defRPr>
            </a:lvl8pPr>
            <a:lvl9pPr>
              <a:buNone/>
              <a:defRPr sz="135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5F716D"/>
                </a:solidFill>
              </a:defRPr>
            </a:pPr>
            <a:r>
              <a:rPr sz="1350" b="0">
                <a:solidFill>
                  <a:srgbClr val="5F716D"/>
                </a:solidFill>
              </a:rPr>
              <a:t>대화 검색에서 제목이나 질문을 검색한 뒤 원하는 대화를 엽니다.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B32B6F-5677-4F24-AA07-448440FC2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048000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1">
                <a:solidFill>
                  <a:srgbClr val="236D5E"/>
                </a:solidFill>
              </a:defRPr>
            </a:defPPr>
            <a:lvl1pPr>
              <a:buNone/>
              <a:defRPr sz="1275" b="1">
                <a:solidFill>
                  <a:srgbClr val="236D5E"/>
                </a:solidFill>
              </a:defRPr>
            </a:lvl1pPr>
            <a:lvl2pPr>
              <a:buNone/>
              <a:defRPr sz="1275" b="1">
                <a:solidFill>
                  <a:srgbClr val="236D5E"/>
                </a:solidFill>
              </a:defRPr>
            </a:lvl2pPr>
            <a:lvl3pPr>
              <a:buNone/>
              <a:defRPr sz="1275" b="1">
                <a:solidFill>
                  <a:srgbClr val="236D5E"/>
                </a:solidFill>
              </a:defRPr>
            </a:lvl3pPr>
            <a:lvl4pPr>
              <a:buNone/>
              <a:defRPr sz="1275" b="1">
                <a:solidFill>
                  <a:srgbClr val="236D5E"/>
                </a:solidFill>
              </a:defRPr>
            </a:lvl4pPr>
            <a:lvl5pPr>
              <a:buNone/>
              <a:defRPr sz="1275" b="1">
                <a:solidFill>
                  <a:srgbClr val="236D5E"/>
                </a:solidFill>
              </a:defRPr>
            </a:lvl5pPr>
            <a:lvl6pPr>
              <a:buNone/>
              <a:defRPr sz="1275" b="1">
                <a:solidFill>
                  <a:srgbClr val="236D5E"/>
                </a:solidFill>
              </a:defRPr>
            </a:lvl6pPr>
            <a:lvl7pPr>
              <a:buNone/>
              <a:defRPr sz="1275" b="1">
                <a:solidFill>
                  <a:srgbClr val="236D5E"/>
                </a:solidFill>
              </a:defRPr>
            </a:lvl7pPr>
            <a:lvl8pPr>
              <a:buNone/>
              <a:defRPr sz="1275" b="1">
                <a:solidFill>
                  <a:srgbClr val="236D5E"/>
                </a:solidFill>
              </a:defRPr>
            </a:lvl8pPr>
            <a:lvl9pPr>
              <a:buNone/>
              <a:defRPr sz="127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236D5E"/>
                </a:solidFill>
              </a:defRPr>
            </a:pPr>
            <a:r>
              <a:rPr sz="1275" b="1">
                <a:solidFill>
                  <a:srgbClr val="236D5E"/>
                </a:solidFill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34C935-B36B-45DB-9126-910675D30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028950"/>
            <a:ext cx="3028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725" b="1">
                <a:solidFill>
                  <a:srgbClr val="173631"/>
                </a:solidFill>
              </a:defRPr>
            </a:defPPr>
            <a:lvl1pPr>
              <a:buNone/>
              <a:defRPr sz="1725" b="1">
                <a:solidFill>
                  <a:srgbClr val="173631"/>
                </a:solidFill>
              </a:defRPr>
            </a:lvl1pPr>
            <a:lvl2pPr>
              <a:buNone/>
              <a:defRPr sz="1725" b="1">
                <a:solidFill>
                  <a:srgbClr val="173631"/>
                </a:solidFill>
              </a:defRPr>
            </a:lvl2pPr>
            <a:lvl3pPr>
              <a:buNone/>
              <a:defRPr sz="1725" b="1">
                <a:solidFill>
                  <a:srgbClr val="173631"/>
                </a:solidFill>
              </a:defRPr>
            </a:lvl3pPr>
            <a:lvl4pPr>
              <a:buNone/>
              <a:defRPr sz="1725" b="1">
                <a:solidFill>
                  <a:srgbClr val="173631"/>
                </a:solidFill>
              </a:defRPr>
            </a:lvl4pPr>
            <a:lvl5pPr>
              <a:buNone/>
              <a:defRPr sz="1725" b="1">
                <a:solidFill>
                  <a:srgbClr val="173631"/>
                </a:solidFill>
              </a:defRPr>
            </a:lvl5pPr>
            <a:lvl6pPr>
              <a:buNone/>
              <a:defRPr sz="1725" b="1">
                <a:solidFill>
                  <a:srgbClr val="173631"/>
                </a:solidFill>
              </a:defRPr>
            </a:lvl6pPr>
            <a:lvl7pPr>
              <a:buNone/>
              <a:defRPr sz="1725" b="1">
                <a:solidFill>
                  <a:srgbClr val="173631"/>
                </a:solidFill>
              </a:defRPr>
            </a:lvl7pPr>
            <a:lvl8pPr>
              <a:buNone/>
              <a:defRPr sz="1725" b="1">
                <a:solidFill>
                  <a:srgbClr val="173631"/>
                </a:solidFill>
              </a:defRPr>
            </a:lvl8pPr>
            <a:lvl9pPr>
              <a:buNone/>
              <a:defRPr sz="1725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173631"/>
                </a:solidFill>
              </a:defRPr>
            </a:pPr>
            <a:r>
              <a:rPr sz="1725" b="1">
                <a:solidFill>
                  <a:srgbClr val="173631"/>
                </a:solidFill>
              </a:rPr>
              <a:t>대화 내보내기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D8FBC3-7969-4070-90F4-35395EE11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448050"/>
            <a:ext cx="30289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5F716D"/>
                </a:solidFill>
              </a:defRPr>
            </a:defPPr>
            <a:lvl1pPr>
              <a:buNone/>
              <a:defRPr sz="1350" b="0">
                <a:solidFill>
                  <a:srgbClr val="5F716D"/>
                </a:solidFill>
              </a:defRPr>
            </a:lvl1pPr>
            <a:lvl2pPr>
              <a:buNone/>
              <a:defRPr sz="1350" b="0">
                <a:solidFill>
                  <a:srgbClr val="5F716D"/>
                </a:solidFill>
              </a:defRPr>
            </a:lvl2pPr>
            <a:lvl3pPr>
              <a:buNone/>
              <a:defRPr sz="1350" b="0">
                <a:solidFill>
                  <a:srgbClr val="5F716D"/>
                </a:solidFill>
              </a:defRPr>
            </a:lvl3pPr>
            <a:lvl4pPr>
              <a:buNone/>
              <a:defRPr sz="1350" b="0">
                <a:solidFill>
                  <a:srgbClr val="5F716D"/>
                </a:solidFill>
              </a:defRPr>
            </a:lvl4pPr>
            <a:lvl5pPr>
              <a:buNone/>
              <a:defRPr sz="1350" b="0">
                <a:solidFill>
                  <a:srgbClr val="5F716D"/>
                </a:solidFill>
              </a:defRPr>
            </a:lvl5pPr>
            <a:lvl6pPr>
              <a:buNone/>
              <a:defRPr sz="1350" b="0">
                <a:solidFill>
                  <a:srgbClr val="5F716D"/>
                </a:solidFill>
              </a:defRPr>
            </a:lvl6pPr>
            <a:lvl7pPr>
              <a:buNone/>
              <a:defRPr sz="1350" b="0">
                <a:solidFill>
                  <a:srgbClr val="5F716D"/>
                </a:solidFill>
              </a:defRPr>
            </a:lvl7pPr>
            <a:lvl8pPr>
              <a:buNone/>
              <a:defRPr sz="1350" b="0">
                <a:solidFill>
                  <a:srgbClr val="5F716D"/>
                </a:solidFill>
              </a:defRPr>
            </a:lvl8pPr>
            <a:lvl9pPr>
              <a:buNone/>
              <a:defRPr sz="135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5F716D"/>
                </a:solidFill>
              </a:defRPr>
            </a:pPr>
            <a:r>
              <a:rPr sz="1350" b="0">
                <a:solidFill>
                  <a:srgbClr val="5F716D"/>
                </a:solidFill>
              </a:rPr>
              <a:t>대화 옆 다운로드 아이콘인 이 대화 내보내기를 선택합니다.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357890-19C4-43ED-96E1-EC900FE6B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210050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275" b="1">
                <a:solidFill>
                  <a:srgbClr val="236D5E"/>
                </a:solidFill>
              </a:defRPr>
            </a:defPPr>
            <a:lvl1pPr>
              <a:buNone/>
              <a:defRPr sz="1275" b="1">
                <a:solidFill>
                  <a:srgbClr val="236D5E"/>
                </a:solidFill>
              </a:defRPr>
            </a:lvl1pPr>
            <a:lvl2pPr>
              <a:buNone/>
              <a:defRPr sz="1275" b="1">
                <a:solidFill>
                  <a:srgbClr val="236D5E"/>
                </a:solidFill>
              </a:defRPr>
            </a:lvl2pPr>
            <a:lvl3pPr>
              <a:buNone/>
              <a:defRPr sz="1275" b="1">
                <a:solidFill>
                  <a:srgbClr val="236D5E"/>
                </a:solidFill>
              </a:defRPr>
            </a:lvl3pPr>
            <a:lvl4pPr>
              <a:buNone/>
              <a:defRPr sz="1275" b="1">
                <a:solidFill>
                  <a:srgbClr val="236D5E"/>
                </a:solidFill>
              </a:defRPr>
            </a:lvl4pPr>
            <a:lvl5pPr>
              <a:buNone/>
              <a:defRPr sz="1275" b="1">
                <a:solidFill>
                  <a:srgbClr val="236D5E"/>
                </a:solidFill>
              </a:defRPr>
            </a:lvl5pPr>
            <a:lvl6pPr>
              <a:buNone/>
              <a:defRPr sz="1275" b="1">
                <a:solidFill>
                  <a:srgbClr val="236D5E"/>
                </a:solidFill>
              </a:defRPr>
            </a:lvl6pPr>
            <a:lvl7pPr>
              <a:buNone/>
              <a:defRPr sz="1275" b="1">
                <a:solidFill>
                  <a:srgbClr val="236D5E"/>
                </a:solidFill>
              </a:defRPr>
            </a:lvl7pPr>
            <a:lvl8pPr>
              <a:buNone/>
              <a:defRPr sz="1275" b="1">
                <a:solidFill>
                  <a:srgbClr val="236D5E"/>
                </a:solidFill>
              </a:defRPr>
            </a:lvl8pPr>
            <a:lvl9pPr>
              <a:buNone/>
              <a:defRPr sz="127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236D5E"/>
                </a:solidFill>
              </a:defRPr>
            </a:pPr>
            <a:r>
              <a:rPr sz="1275" b="1">
                <a:solidFill>
                  <a:srgbClr val="236D5E"/>
                </a:solidFill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E1AC3E5-0331-45CD-84B6-E184597BE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191000"/>
            <a:ext cx="3028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725" b="1">
                <a:solidFill>
                  <a:srgbClr val="173631"/>
                </a:solidFill>
              </a:defRPr>
            </a:defPPr>
            <a:lvl1pPr>
              <a:buNone/>
              <a:defRPr sz="1725" b="1">
                <a:solidFill>
                  <a:srgbClr val="173631"/>
                </a:solidFill>
              </a:defRPr>
            </a:lvl1pPr>
            <a:lvl2pPr>
              <a:buNone/>
              <a:defRPr sz="1725" b="1">
                <a:solidFill>
                  <a:srgbClr val="173631"/>
                </a:solidFill>
              </a:defRPr>
            </a:lvl2pPr>
            <a:lvl3pPr>
              <a:buNone/>
              <a:defRPr sz="1725" b="1">
                <a:solidFill>
                  <a:srgbClr val="173631"/>
                </a:solidFill>
              </a:defRPr>
            </a:lvl3pPr>
            <a:lvl4pPr>
              <a:buNone/>
              <a:defRPr sz="1725" b="1">
                <a:solidFill>
                  <a:srgbClr val="173631"/>
                </a:solidFill>
              </a:defRPr>
            </a:lvl4pPr>
            <a:lvl5pPr>
              <a:buNone/>
              <a:defRPr sz="1725" b="1">
                <a:solidFill>
                  <a:srgbClr val="173631"/>
                </a:solidFill>
              </a:defRPr>
            </a:lvl5pPr>
            <a:lvl6pPr>
              <a:buNone/>
              <a:defRPr sz="1725" b="1">
                <a:solidFill>
                  <a:srgbClr val="173631"/>
                </a:solidFill>
              </a:defRPr>
            </a:lvl6pPr>
            <a:lvl7pPr>
              <a:buNone/>
              <a:defRPr sz="1725" b="1">
                <a:solidFill>
                  <a:srgbClr val="173631"/>
                </a:solidFill>
              </a:defRPr>
            </a:lvl7pPr>
            <a:lvl8pPr>
              <a:buNone/>
              <a:defRPr sz="1725" b="1">
                <a:solidFill>
                  <a:srgbClr val="173631"/>
                </a:solidFill>
              </a:defRPr>
            </a:lvl8pPr>
            <a:lvl9pPr>
              <a:buNone/>
              <a:defRPr sz="1725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173631"/>
                </a:solidFill>
              </a:defRPr>
            </a:pPr>
            <a:r>
              <a:rPr sz="1725" b="1">
                <a:solidFill>
                  <a:srgbClr val="173631"/>
                </a:solidFill>
              </a:rPr>
              <a:t>파일 확인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9F3923F-7231-45A0-8602-FB5816E94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610100"/>
            <a:ext cx="30289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5F716D"/>
                </a:solidFill>
              </a:defRPr>
            </a:defPPr>
            <a:lvl1pPr>
              <a:buNone/>
              <a:defRPr sz="1350" b="0">
                <a:solidFill>
                  <a:srgbClr val="5F716D"/>
                </a:solidFill>
              </a:defRPr>
            </a:lvl1pPr>
            <a:lvl2pPr>
              <a:buNone/>
              <a:defRPr sz="1350" b="0">
                <a:solidFill>
                  <a:srgbClr val="5F716D"/>
                </a:solidFill>
              </a:defRPr>
            </a:lvl2pPr>
            <a:lvl3pPr>
              <a:buNone/>
              <a:defRPr sz="1350" b="0">
                <a:solidFill>
                  <a:srgbClr val="5F716D"/>
                </a:solidFill>
              </a:defRPr>
            </a:lvl3pPr>
            <a:lvl4pPr>
              <a:buNone/>
              <a:defRPr sz="1350" b="0">
                <a:solidFill>
                  <a:srgbClr val="5F716D"/>
                </a:solidFill>
              </a:defRPr>
            </a:lvl4pPr>
            <a:lvl5pPr>
              <a:buNone/>
              <a:defRPr sz="1350" b="0">
                <a:solidFill>
                  <a:srgbClr val="5F716D"/>
                </a:solidFill>
              </a:defRPr>
            </a:lvl5pPr>
            <a:lvl6pPr>
              <a:buNone/>
              <a:defRPr sz="1350" b="0">
                <a:solidFill>
                  <a:srgbClr val="5F716D"/>
                </a:solidFill>
              </a:defRPr>
            </a:lvl6pPr>
            <a:lvl7pPr>
              <a:buNone/>
              <a:defRPr sz="1350" b="0">
                <a:solidFill>
                  <a:srgbClr val="5F716D"/>
                </a:solidFill>
              </a:defRPr>
            </a:lvl7pPr>
            <a:lvl8pPr>
              <a:buNone/>
              <a:defRPr sz="1350" b="0">
                <a:solidFill>
                  <a:srgbClr val="5F716D"/>
                </a:solidFill>
              </a:defRPr>
            </a:lvl8pPr>
            <a:lvl9pPr>
              <a:buNone/>
              <a:defRPr sz="135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5F716D"/>
                </a:solidFill>
              </a:defRPr>
            </a:pPr>
            <a:r>
              <a:rPr sz="1350" b="0">
                <a:solidFill>
                  <a:srgbClr val="5F716D"/>
                </a:solidFill>
              </a:rPr>
              <a:t>질문, 답변, 출처가 담긴 텍스트 파일을 확인합니다. 공유 전 내부 정보 포함 여부를 확인합니다.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B3A2608-80DE-47F2-8F5C-332B9EF0A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1809750"/>
            <a:ext cx="7391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500" b="1">
                <a:solidFill>
                  <a:srgbClr val="236D5E"/>
                </a:solidFill>
              </a:defRPr>
            </a:defPPr>
            <a:lvl1pPr>
              <a:buNone/>
              <a:defRPr sz="1500" b="1">
                <a:solidFill>
                  <a:srgbClr val="236D5E"/>
                </a:solidFill>
              </a:defRPr>
            </a:lvl1pPr>
            <a:lvl2pPr>
              <a:buNone/>
              <a:defRPr sz="1500" b="1">
                <a:solidFill>
                  <a:srgbClr val="236D5E"/>
                </a:solidFill>
              </a:defRPr>
            </a:lvl2pPr>
            <a:lvl3pPr>
              <a:buNone/>
              <a:defRPr sz="1500" b="1">
                <a:solidFill>
                  <a:srgbClr val="236D5E"/>
                </a:solidFill>
              </a:defRPr>
            </a:lvl3pPr>
            <a:lvl4pPr>
              <a:buNone/>
              <a:defRPr sz="1500" b="1">
                <a:solidFill>
                  <a:srgbClr val="236D5E"/>
                </a:solidFill>
              </a:defRPr>
            </a:lvl4pPr>
            <a:lvl5pPr>
              <a:buNone/>
              <a:defRPr sz="1500" b="1">
                <a:solidFill>
                  <a:srgbClr val="236D5E"/>
                </a:solidFill>
              </a:defRPr>
            </a:lvl5pPr>
            <a:lvl6pPr>
              <a:buNone/>
              <a:defRPr sz="1500" b="1">
                <a:solidFill>
                  <a:srgbClr val="236D5E"/>
                </a:solidFill>
              </a:defRPr>
            </a:lvl6pPr>
            <a:lvl7pPr>
              <a:buNone/>
              <a:defRPr sz="1500" b="1">
                <a:solidFill>
                  <a:srgbClr val="236D5E"/>
                </a:solidFill>
              </a:defRPr>
            </a:lvl7pPr>
            <a:lvl8pPr>
              <a:buNone/>
              <a:defRPr sz="1500" b="1">
                <a:solidFill>
                  <a:srgbClr val="236D5E"/>
                </a:solidFill>
              </a:defRPr>
            </a:lvl8pPr>
            <a:lvl9pPr>
              <a:buNone/>
              <a:defRPr sz="1500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500" b="1">
                <a:solidFill>
                  <a:srgbClr val="236D5E"/>
                </a:solidFill>
              </a:defRPr>
            </a:pPr>
            <a:r>
              <a:rPr sz="1500" b="1">
                <a:solidFill>
                  <a:srgbClr val="236D5E"/>
                </a:solidFill>
              </a:rPr>
              <a:t>최근 대화의 검색창과 내보내기 아이콘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1AFF99D-155C-4BD2-A047-E2A302265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00275"/>
            <a:ext cx="7391400" cy="33623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0D9"/>
            </a:solidFill>
          </a:ln>
        </p:spPr>
      </p:sp>
      <p:pic>
        <p:nvPic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B0B6208-B73A-454B-BD7A-6BD35FC2E80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2734a208ef49b5"/>
          <a:srcRect xmlns:a="http://schemas.openxmlformats.org/drawingml/2006/main" l="800" t="13700" r="83000" b="69900"/>
          <a:stretch xmlns:a="http://schemas.openxmlformats.org/drawingml/2006/main"/>
        </p:blipFill>
        <p:spPr>
          <a:xfrm xmlns:a="http://schemas.openxmlformats.org/drawingml/2006/main">
            <a:off x="6420788" y="2343150"/>
            <a:ext cx="3160424" cy="3076575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980E48C-C592-4E1E-B213-AE7B6B96B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0931" y="3115844"/>
            <a:ext cx="3158778" cy="6415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236D5E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BE52AC1-761B-47BB-A653-5347EDB35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78813" y="4374475"/>
            <a:ext cx="341840" cy="3867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236D5E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38AF145-FC20-4F18-8722-A2BEF7D6F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753100"/>
            <a:ext cx="7391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900" b="0">
                <a:solidFill>
                  <a:srgbClr val="5F716D"/>
                </a:solidFill>
              </a:defRPr>
            </a:defPPr>
            <a:lvl1pPr>
              <a:buNone/>
              <a:defRPr sz="900" b="0">
                <a:solidFill>
                  <a:srgbClr val="5F716D"/>
                </a:solidFill>
              </a:defRPr>
            </a:lvl1pPr>
            <a:lvl2pPr>
              <a:buNone/>
              <a:defRPr sz="900" b="0">
                <a:solidFill>
                  <a:srgbClr val="5F716D"/>
                </a:solidFill>
              </a:defRPr>
            </a:lvl2pPr>
            <a:lvl3pPr>
              <a:buNone/>
              <a:defRPr sz="900" b="0">
                <a:solidFill>
                  <a:srgbClr val="5F716D"/>
                </a:solidFill>
              </a:defRPr>
            </a:lvl3pPr>
            <a:lvl4pPr>
              <a:buNone/>
              <a:defRPr sz="900" b="0">
                <a:solidFill>
                  <a:srgbClr val="5F716D"/>
                </a:solidFill>
              </a:defRPr>
            </a:lvl4pPr>
            <a:lvl5pPr>
              <a:buNone/>
              <a:defRPr sz="900" b="0">
                <a:solidFill>
                  <a:srgbClr val="5F716D"/>
                </a:solidFill>
              </a:defRPr>
            </a:lvl5pPr>
            <a:lvl6pPr>
              <a:buNone/>
              <a:defRPr sz="900" b="0">
                <a:solidFill>
                  <a:srgbClr val="5F716D"/>
                </a:solidFill>
              </a:defRPr>
            </a:lvl6pPr>
            <a:lvl7pPr>
              <a:buNone/>
              <a:defRPr sz="900" b="0">
                <a:solidFill>
                  <a:srgbClr val="5F716D"/>
                </a:solidFill>
              </a:defRPr>
            </a:lvl7pPr>
            <a:lvl8pPr>
              <a:buNone/>
              <a:defRPr sz="900" b="0">
                <a:solidFill>
                  <a:srgbClr val="5F716D"/>
                </a:solidFill>
              </a:defRPr>
            </a:lvl8pPr>
            <a:lvl9pPr>
              <a:buNone/>
              <a:defRPr sz="90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900" b="0">
                <a:solidFill>
                  <a:srgbClr val="5F716D"/>
                </a:solidFill>
              </a:defRPr>
            </a:pPr>
            <a:r>
              <a:rPr sz="900" b="0">
                <a:solidFill>
                  <a:srgbClr val="5F716D"/>
                </a:solidFill>
              </a:rPr>
              <a:t>기존 서비스 화면 · 2026.10.19 · 왼쪽 대화 목록 확대</a:t>
            </a:r>
          </a:p>
        </p:txBody>
      </p:sp>
    </p:spTree>
    <p:extLst>
      <p:ext uri="{BB962C8B-B14F-4D97-AF65-F5344CB8AC3E}">
        <p14:creationId xmlns:p14="http://schemas.microsoft.com/office/powerpoint/2010/main" val="345453460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6F8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35A04C-30FB-4A38-8C43-4C4615A74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125" b="1">
                <a:solidFill>
                  <a:srgbClr val="236D5E"/>
                </a:solidFill>
              </a:defRPr>
            </a:defPPr>
            <a:lvl1pPr>
              <a:buNone/>
              <a:defRPr sz="1125" b="1">
                <a:solidFill>
                  <a:srgbClr val="236D5E"/>
                </a:solidFill>
              </a:defRPr>
            </a:lvl1pPr>
            <a:lvl2pPr>
              <a:buNone/>
              <a:defRPr sz="1125" b="1">
                <a:solidFill>
                  <a:srgbClr val="236D5E"/>
                </a:solidFill>
              </a:defRPr>
            </a:lvl2pPr>
            <a:lvl3pPr>
              <a:buNone/>
              <a:defRPr sz="1125" b="1">
                <a:solidFill>
                  <a:srgbClr val="236D5E"/>
                </a:solidFill>
              </a:defRPr>
            </a:lvl3pPr>
            <a:lvl4pPr>
              <a:buNone/>
              <a:defRPr sz="1125" b="1">
                <a:solidFill>
                  <a:srgbClr val="236D5E"/>
                </a:solidFill>
              </a:defRPr>
            </a:lvl4pPr>
            <a:lvl5pPr>
              <a:buNone/>
              <a:defRPr sz="1125" b="1">
                <a:solidFill>
                  <a:srgbClr val="236D5E"/>
                </a:solidFill>
              </a:defRPr>
            </a:lvl5pPr>
            <a:lvl6pPr>
              <a:buNone/>
              <a:defRPr sz="1125" b="1">
                <a:solidFill>
                  <a:srgbClr val="236D5E"/>
                </a:solidFill>
              </a:defRPr>
            </a:lvl6pPr>
            <a:lvl7pPr>
              <a:buNone/>
              <a:defRPr sz="1125" b="1">
                <a:solidFill>
                  <a:srgbClr val="236D5E"/>
                </a:solidFill>
              </a:defRPr>
            </a:lvl7pPr>
            <a:lvl8pPr>
              <a:buNone/>
              <a:defRPr sz="1125" b="1">
                <a:solidFill>
                  <a:srgbClr val="236D5E"/>
                </a:solidFill>
              </a:defRPr>
            </a:lvl8pPr>
            <a:lvl9pPr>
              <a:buNone/>
              <a:defRPr sz="112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125" b="1">
                <a:solidFill>
                  <a:srgbClr val="236D5E"/>
                </a:solidFill>
              </a:defRPr>
            </a:pPr>
            <a:r>
              <a:rPr sz="1125" b="1">
                <a:solidFill>
                  <a:srgbClr val="236D5E"/>
                </a:solidFill>
              </a:rPr>
              <a:t>활용 예시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FEF75C-B85E-4655-9920-1CB7BC239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85800"/>
            <a:ext cx="11239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2700" b="1">
                <a:solidFill>
                  <a:srgbClr val="173631"/>
                </a:solidFill>
              </a:defRPr>
            </a:defPPr>
            <a:lvl1pPr>
              <a:buNone/>
              <a:defRPr sz="2700" b="1">
                <a:solidFill>
                  <a:srgbClr val="173631"/>
                </a:solidFill>
              </a:defRPr>
            </a:lvl1pPr>
            <a:lvl2pPr>
              <a:buNone/>
              <a:defRPr sz="2700" b="1">
                <a:solidFill>
                  <a:srgbClr val="173631"/>
                </a:solidFill>
              </a:defRPr>
            </a:lvl2pPr>
            <a:lvl3pPr>
              <a:buNone/>
              <a:defRPr sz="2700" b="1">
                <a:solidFill>
                  <a:srgbClr val="173631"/>
                </a:solidFill>
              </a:defRPr>
            </a:lvl3pPr>
            <a:lvl4pPr>
              <a:buNone/>
              <a:defRPr sz="2700" b="1">
                <a:solidFill>
                  <a:srgbClr val="173631"/>
                </a:solidFill>
              </a:defRPr>
            </a:lvl4pPr>
            <a:lvl5pPr>
              <a:buNone/>
              <a:defRPr sz="2700" b="1">
                <a:solidFill>
                  <a:srgbClr val="173631"/>
                </a:solidFill>
              </a:defRPr>
            </a:lvl5pPr>
            <a:lvl6pPr>
              <a:buNone/>
              <a:defRPr sz="2700" b="1">
                <a:solidFill>
                  <a:srgbClr val="173631"/>
                </a:solidFill>
              </a:defRPr>
            </a:lvl6pPr>
            <a:lvl7pPr>
              <a:buNone/>
              <a:defRPr sz="2700" b="1">
                <a:solidFill>
                  <a:srgbClr val="173631"/>
                </a:solidFill>
              </a:defRPr>
            </a:lvl7pPr>
            <a:lvl8pPr>
              <a:buNone/>
              <a:defRPr sz="2700" b="1">
                <a:solidFill>
                  <a:srgbClr val="173631"/>
                </a:solidFill>
              </a:defRPr>
            </a:lvl8pPr>
            <a:lvl9pPr>
              <a:buNone/>
              <a:defRPr sz="2700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2700" b="1">
                <a:solidFill>
                  <a:srgbClr val="173631"/>
                </a:solidFill>
              </a:defRPr>
            </a:pPr>
            <a:r>
              <a:rPr sz="2700" b="1">
                <a:solidFill>
                  <a:srgbClr val="173631"/>
                </a:solidFill>
              </a:rPr>
              <a:t>처음 사용할 때의 질문 예시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41AE86-0D3A-44F9-9481-977694062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76350"/>
            <a:ext cx="11201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425" b="0">
                <a:solidFill>
                  <a:srgbClr val="5F716D"/>
                </a:solidFill>
              </a:defRPr>
            </a:defPPr>
            <a:lvl1pPr>
              <a:buNone/>
              <a:defRPr sz="1425" b="0">
                <a:solidFill>
                  <a:srgbClr val="5F716D"/>
                </a:solidFill>
              </a:defRPr>
            </a:lvl1pPr>
            <a:lvl2pPr>
              <a:buNone/>
              <a:defRPr sz="1425" b="0">
                <a:solidFill>
                  <a:srgbClr val="5F716D"/>
                </a:solidFill>
              </a:defRPr>
            </a:lvl2pPr>
            <a:lvl3pPr>
              <a:buNone/>
              <a:defRPr sz="1425" b="0">
                <a:solidFill>
                  <a:srgbClr val="5F716D"/>
                </a:solidFill>
              </a:defRPr>
            </a:lvl3pPr>
            <a:lvl4pPr>
              <a:buNone/>
              <a:defRPr sz="1425" b="0">
                <a:solidFill>
                  <a:srgbClr val="5F716D"/>
                </a:solidFill>
              </a:defRPr>
            </a:lvl4pPr>
            <a:lvl5pPr>
              <a:buNone/>
              <a:defRPr sz="1425" b="0">
                <a:solidFill>
                  <a:srgbClr val="5F716D"/>
                </a:solidFill>
              </a:defRPr>
            </a:lvl5pPr>
            <a:lvl6pPr>
              <a:buNone/>
              <a:defRPr sz="1425" b="0">
                <a:solidFill>
                  <a:srgbClr val="5F716D"/>
                </a:solidFill>
              </a:defRPr>
            </a:lvl6pPr>
            <a:lvl7pPr>
              <a:buNone/>
              <a:defRPr sz="1425" b="0">
                <a:solidFill>
                  <a:srgbClr val="5F716D"/>
                </a:solidFill>
              </a:defRPr>
            </a:lvl7pPr>
            <a:lvl8pPr>
              <a:buNone/>
              <a:defRPr sz="1425" b="0">
                <a:solidFill>
                  <a:srgbClr val="5F716D"/>
                </a:solidFill>
              </a:defRPr>
            </a:lvl8pPr>
            <a:lvl9pPr>
              <a:buNone/>
              <a:defRPr sz="1425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425" b="0">
                <a:solidFill>
                  <a:srgbClr val="5F716D"/>
                </a:solidFill>
              </a:defRPr>
            </a:pPr>
            <a:r>
              <a:rPr sz="1425" b="0">
                <a:solidFill>
                  <a:srgbClr val="5F716D"/>
                </a:solidFill>
              </a:rPr>
              <a:t>문서명과 확인하려는 조건을 구체적으로 입력합니다.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C95FB7-1E49-426F-865E-0A3697B6D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341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E0D9"/>
          </a:solidFill>
          <a:ln xmlns:a="http://schemas.openxmlformats.org/drawingml/2006/main" w="0">
            <a:noFill/>
          </a:ln>
        </p:spPr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0E9943-553D-47A2-BA88-34310EA9AEC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fb28dd07674e3d"/>
          <a:stretch xmlns:a="http://schemas.openxmlformats.org/drawingml/2006/main"/>
        </p:blipFill>
        <p:spPr>
          <a:xfrm xmlns:a="http://schemas.openxmlformats.org/drawingml/2006/main">
            <a:off x="721749" y="6467475"/>
            <a:ext cx="804402" cy="20955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42E96A-AD58-4F4E-AF09-0DE9DF614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76450" y="6486525"/>
            <a:ext cx="7143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900" b="0">
                <a:solidFill>
                  <a:srgbClr val="5F716D"/>
                </a:solidFill>
              </a:defRPr>
            </a:defPPr>
            <a:lvl1pPr>
              <a:buNone/>
              <a:defRPr sz="900" b="0">
                <a:solidFill>
                  <a:srgbClr val="5F716D"/>
                </a:solidFill>
              </a:defRPr>
            </a:lvl1pPr>
            <a:lvl2pPr>
              <a:buNone/>
              <a:defRPr sz="900" b="0">
                <a:solidFill>
                  <a:srgbClr val="5F716D"/>
                </a:solidFill>
              </a:defRPr>
            </a:lvl2pPr>
            <a:lvl3pPr>
              <a:buNone/>
              <a:defRPr sz="900" b="0">
                <a:solidFill>
                  <a:srgbClr val="5F716D"/>
                </a:solidFill>
              </a:defRPr>
            </a:lvl3pPr>
            <a:lvl4pPr>
              <a:buNone/>
              <a:defRPr sz="900" b="0">
                <a:solidFill>
                  <a:srgbClr val="5F716D"/>
                </a:solidFill>
              </a:defRPr>
            </a:lvl4pPr>
            <a:lvl5pPr>
              <a:buNone/>
              <a:defRPr sz="900" b="0">
                <a:solidFill>
                  <a:srgbClr val="5F716D"/>
                </a:solidFill>
              </a:defRPr>
            </a:lvl5pPr>
            <a:lvl6pPr>
              <a:buNone/>
              <a:defRPr sz="900" b="0">
                <a:solidFill>
                  <a:srgbClr val="5F716D"/>
                </a:solidFill>
              </a:defRPr>
            </a:lvl6pPr>
            <a:lvl7pPr>
              <a:buNone/>
              <a:defRPr sz="900" b="0">
                <a:solidFill>
                  <a:srgbClr val="5F716D"/>
                </a:solidFill>
              </a:defRPr>
            </a:lvl7pPr>
            <a:lvl8pPr>
              <a:buNone/>
              <a:defRPr sz="900" b="0">
                <a:solidFill>
                  <a:srgbClr val="5F716D"/>
                </a:solidFill>
              </a:defRPr>
            </a:lvl8pPr>
            <a:lvl9pPr>
              <a:buNone/>
              <a:defRPr sz="90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900" b="0">
                <a:solidFill>
                  <a:srgbClr val="5F716D"/>
                </a:solidFill>
              </a:defRPr>
            </a:pPr>
            <a:r>
              <a:rPr sz="900" b="0">
                <a:solidFill>
                  <a:srgbClr val="5F716D"/>
                </a:solidFill>
              </a:rPr>
              <a:t>ESG AI Agent  ·  2026.10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3383F8-F291-4B5A-A289-860C05DDD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579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125" b="1">
                <a:solidFill>
                  <a:srgbClr val="236D5E"/>
                </a:solidFill>
              </a:defRPr>
            </a:defPPr>
            <a:lvl1pPr>
              <a:buNone/>
              <a:defRPr sz="1125" b="1">
                <a:solidFill>
                  <a:srgbClr val="236D5E"/>
                </a:solidFill>
              </a:defRPr>
            </a:lvl1pPr>
            <a:lvl2pPr>
              <a:buNone/>
              <a:defRPr sz="1125" b="1">
                <a:solidFill>
                  <a:srgbClr val="236D5E"/>
                </a:solidFill>
              </a:defRPr>
            </a:lvl2pPr>
            <a:lvl3pPr>
              <a:buNone/>
              <a:defRPr sz="1125" b="1">
                <a:solidFill>
                  <a:srgbClr val="236D5E"/>
                </a:solidFill>
              </a:defRPr>
            </a:lvl3pPr>
            <a:lvl4pPr>
              <a:buNone/>
              <a:defRPr sz="1125" b="1">
                <a:solidFill>
                  <a:srgbClr val="236D5E"/>
                </a:solidFill>
              </a:defRPr>
            </a:lvl4pPr>
            <a:lvl5pPr>
              <a:buNone/>
              <a:defRPr sz="1125" b="1">
                <a:solidFill>
                  <a:srgbClr val="236D5E"/>
                </a:solidFill>
              </a:defRPr>
            </a:lvl5pPr>
            <a:lvl6pPr>
              <a:buNone/>
              <a:defRPr sz="1125" b="1">
                <a:solidFill>
                  <a:srgbClr val="236D5E"/>
                </a:solidFill>
              </a:defRPr>
            </a:lvl6pPr>
            <a:lvl7pPr>
              <a:buNone/>
              <a:defRPr sz="1125" b="1">
                <a:solidFill>
                  <a:srgbClr val="236D5E"/>
                </a:solidFill>
              </a:defRPr>
            </a:lvl7pPr>
            <a:lvl8pPr>
              <a:buNone/>
              <a:defRPr sz="1125" b="1">
                <a:solidFill>
                  <a:srgbClr val="236D5E"/>
                </a:solidFill>
              </a:defRPr>
            </a:lvl8pPr>
            <a:lvl9pPr>
              <a:buNone/>
              <a:defRPr sz="112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125" b="1">
                <a:solidFill>
                  <a:srgbClr val="236D5E"/>
                </a:solidFill>
              </a:defRPr>
            </a:pPr>
            <a:r>
              <a:rPr sz="1125" b="1">
                <a:solidFill>
                  <a:srgbClr val="236D5E"/>
                </a:solidFill>
              </a:rPr>
              <a:t>15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2AA2AC-BBD7-4F46-843D-1ACF73728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838325"/>
            <a:ext cx="200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800" b="1">
                <a:solidFill>
                  <a:srgbClr val="236D5E"/>
                </a:solidFill>
              </a:defRPr>
            </a:defPPr>
            <a:lvl1pPr>
              <a:buNone/>
              <a:defRPr sz="1800" b="1">
                <a:solidFill>
                  <a:srgbClr val="236D5E"/>
                </a:solidFill>
              </a:defRPr>
            </a:lvl1pPr>
            <a:lvl2pPr>
              <a:buNone/>
              <a:defRPr sz="1800" b="1">
                <a:solidFill>
                  <a:srgbClr val="236D5E"/>
                </a:solidFill>
              </a:defRPr>
            </a:lvl2pPr>
            <a:lvl3pPr>
              <a:buNone/>
              <a:defRPr sz="1800" b="1">
                <a:solidFill>
                  <a:srgbClr val="236D5E"/>
                </a:solidFill>
              </a:defRPr>
            </a:lvl3pPr>
            <a:lvl4pPr>
              <a:buNone/>
              <a:defRPr sz="1800" b="1">
                <a:solidFill>
                  <a:srgbClr val="236D5E"/>
                </a:solidFill>
              </a:defRPr>
            </a:lvl4pPr>
            <a:lvl5pPr>
              <a:buNone/>
              <a:defRPr sz="1800" b="1">
                <a:solidFill>
                  <a:srgbClr val="236D5E"/>
                </a:solidFill>
              </a:defRPr>
            </a:lvl5pPr>
            <a:lvl6pPr>
              <a:buNone/>
              <a:defRPr sz="1800" b="1">
                <a:solidFill>
                  <a:srgbClr val="236D5E"/>
                </a:solidFill>
              </a:defRPr>
            </a:lvl6pPr>
            <a:lvl7pPr>
              <a:buNone/>
              <a:defRPr sz="1800" b="1">
                <a:solidFill>
                  <a:srgbClr val="236D5E"/>
                </a:solidFill>
              </a:defRPr>
            </a:lvl7pPr>
            <a:lvl8pPr>
              <a:buNone/>
              <a:defRPr sz="1800" b="1">
                <a:solidFill>
                  <a:srgbClr val="236D5E"/>
                </a:solidFill>
              </a:defRPr>
            </a:lvl8pPr>
            <a:lvl9pPr>
              <a:buNone/>
              <a:defRPr sz="1800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800" b="1">
                <a:solidFill>
                  <a:srgbClr val="236D5E"/>
                </a:solidFill>
              </a:defRPr>
            </a:pPr>
            <a:r>
              <a:rPr sz="1800" b="1">
                <a:solidFill>
                  <a:srgbClr val="236D5E"/>
                </a:solidFill>
              </a:rPr>
              <a:t>업무 절차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6DE9EA-7ACA-4408-AD96-264973825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7950" y="1838325"/>
            <a:ext cx="899160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725" b="1">
                <a:solidFill>
                  <a:srgbClr val="173631"/>
                </a:solidFill>
              </a:defRPr>
            </a:defPPr>
            <a:lvl1pPr>
              <a:buNone/>
              <a:defRPr sz="1725" b="1">
                <a:solidFill>
                  <a:srgbClr val="173631"/>
                </a:solidFill>
              </a:defRPr>
            </a:lvl1pPr>
            <a:lvl2pPr>
              <a:buNone/>
              <a:defRPr sz="1725" b="1">
                <a:solidFill>
                  <a:srgbClr val="173631"/>
                </a:solidFill>
              </a:defRPr>
            </a:lvl2pPr>
            <a:lvl3pPr>
              <a:buNone/>
              <a:defRPr sz="1725" b="1">
                <a:solidFill>
                  <a:srgbClr val="173631"/>
                </a:solidFill>
              </a:defRPr>
            </a:lvl3pPr>
            <a:lvl4pPr>
              <a:buNone/>
              <a:defRPr sz="1725" b="1">
                <a:solidFill>
                  <a:srgbClr val="173631"/>
                </a:solidFill>
              </a:defRPr>
            </a:lvl4pPr>
            <a:lvl5pPr>
              <a:buNone/>
              <a:defRPr sz="1725" b="1">
                <a:solidFill>
                  <a:srgbClr val="173631"/>
                </a:solidFill>
              </a:defRPr>
            </a:lvl5pPr>
            <a:lvl6pPr>
              <a:buNone/>
              <a:defRPr sz="1725" b="1">
                <a:solidFill>
                  <a:srgbClr val="173631"/>
                </a:solidFill>
              </a:defRPr>
            </a:lvl6pPr>
            <a:lvl7pPr>
              <a:buNone/>
              <a:defRPr sz="1725" b="1">
                <a:solidFill>
                  <a:srgbClr val="173631"/>
                </a:solidFill>
              </a:defRPr>
            </a:lvl7pPr>
            <a:lvl8pPr>
              <a:buNone/>
              <a:defRPr sz="1725" b="1">
                <a:solidFill>
                  <a:srgbClr val="173631"/>
                </a:solidFill>
              </a:defRPr>
            </a:lvl8pPr>
            <a:lvl9pPr>
              <a:buNone/>
              <a:defRPr sz="1725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173631"/>
                </a:solidFill>
              </a:defRPr>
            </a:pPr>
            <a:r>
              <a:rPr sz="1725" b="1">
                <a:solidFill>
                  <a:srgbClr val="173631"/>
                </a:solidFill>
              </a:rPr>
              <a:t>“DEMO-20261019 푸른제조 ESG 월간점검 지침에서</a:t>
            </a:r>
          </a:p>
          <a:p xmlns:a="http://schemas.openxmlformats.org/drawingml/2006/main">
            <a:pPr>
              <a:buNone/>
              <a:defRPr sz="1725" b="1">
                <a:solidFill>
                  <a:srgbClr val="173631"/>
                </a:solidFill>
              </a:defRPr>
            </a:pPr>
            <a:r>
              <a:rPr sz="1725" b="1">
                <a:solidFill>
                  <a:srgbClr val="173631"/>
                </a:solidFill>
              </a:rPr>
              <a:t>월간 점검은 누가 언제 하고, 누구에게 언제까지 보고하나요?”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4D4796-5CB4-407B-A715-25E2B28E0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7950" y="2628900"/>
            <a:ext cx="8991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5F716D"/>
                </a:solidFill>
              </a:defRPr>
            </a:defPPr>
            <a:lvl1pPr>
              <a:buNone/>
              <a:defRPr sz="1350" b="0">
                <a:solidFill>
                  <a:srgbClr val="5F716D"/>
                </a:solidFill>
              </a:defRPr>
            </a:lvl1pPr>
            <a:lvl2pPr>
              <a:buNone/>
              <a:defRPr sz="1350" b="0">
                <a:solidFill>
                  <a:srgbClr val="5F716D"/>
                </a:solidFill>
              </a:defRPr>
            </a:lvl2pPr>
            <a:lvl3pPr>
              <a:buNone/>
              <a:defRPr sz="1350" b="0">
                <a:solidFill>
                  <a:srgbClr val="5F716D"/>
                </a:solidFill>
              </a:defRPr>
            </a:lvl3pPr>
            <a:lvl4pPr>
              <a:buNone/>
              <a:defRPr sz="1350" b="0">
                <a:solidFill>
                  <a:srgbClr val="5F716D"/>
                </a:solidFill>
              </a:defRPr>
            </a:lvl4pPr>
            <a:lvl5pPr>
              <a:buNone/>
              <a:defRPr sz="1350" b="0">
                <a:solidFill>
                  <a:srgbClr val="5F716D"/>
                </a:solidFill>
              </a:defRPr>
            </a:lvl5pPr>
            <a:lvl6pPr>
              <a:buNone/>
              <a:defRPr sz="1350" b="0">
                <a:solidFill>
                  <a:srgbClr val="5F716D"/>
                </a:solidFill>
              </a:defRPr>
            </a:lvl6pPr>
            <a:lvl7pPr>
              <a:buNone/>
              <a:defRPr sz="1350" b="0">
                <a:solidFill>
                  <a:srgbClr val="5F716D"/>
                </a:solidFill>
              </a:defRPr>
            </a:lvl7pPr>
            <a:lvl8pPr>
              <a:buNone/>
              <a:defRPr sz="1350" b="0">
                <a:solidFill>
                  <a:srgbClr val="5F716D"/>
                </a:solidFill>
              </a:defRPr>
            </a:lvl8pPr>
            <a:lvl9pPr>
              <a:buNone/>
              <a:defRPr sz="135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5F716D"/>
                </a:solidFill>
              </a:defRPr>
            </a:pPr>
            <a:r>
              <a:rPr sz="1350" b="0">
                <a:solidFill>
                  <a:srgbClr val="5F716D"/>
                </a:solidFill>
              </a:rPr>
              <a:t>문서의 담당자, 점검일, 점검 대상 기간, 보고 기한을 확인합니다.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F969B4F-7E6F-40B2-B9A6-D60FC962E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0384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E0D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3AD4F6-8B41-4608-95AD-15E6C2622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219450"/>
            <a:ext cx="200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800" b="1">
                <a:solidFill>
                  <a:srgbClr val="236D5E"/>
                </a:solidFill>
              </a:defRPr>
            </a:defPPr>
            <a:lvl1pPr>
              <a:buNone/>
              <a:defRPr sz="1800" b="1">
                <a:solidFill>
                  <a:srgbClr val="236D5E"/>
                </a:solidFill>
              </a:defRPr>
            </a:lvl1pPr>
            <a:lvl2pPr>
              <a:buNone/>
              <a:defRPr sz="1800" b="1">
                <a:solidFill>
                  <a:srgbClr val="236D5E"/>
                </a:solidFill>
              </a:defRPr>
            </a:lvl2pPr>
            <a:lvl3pPr>
              <a:buNone/>
              <a:defRPr sz="1800" b="1">
                <a:solidFill>
                  <a:srgbClr val="236D5E"/>
                </a:solidFill>
              </a:defRPr>
            </a:lvl3pPr>
            <a:lvl4pPr>
              <a:buNone/>
              <a:defRPr sz="1800" b="1">
                <a:solidFill>
                  <a:srgbClr val="236D5E"/>
                </a:solidFill>
              </a:defRPr>
            </a:lvl4pPr>
            <a:lvl5pPr>
              <a:buNone/>
              <a:defRPr sz="1800" b="1">
                <a:solidFill>
                  <a:srgbClr val="236D5E"/>
                </a:solidFill>
              </a:defRPr>
            </a:lvl5pPr>
            <a:lvl6pPr>
              <a:buNone/>
              <a:defRPr sz="1800" b="1">
                <a:solidFill>
                  <a:srgbClr val="236D5E"/>
                </a:solidFill>
              </a:defRPr>
            </a:lvl6pPr>
            <a:lvl7pPr>
              <a:buNone/>
              <a:defRPr sz="1800" b="1">
                <a:solidFill>
                  <a:srgbClr val="236D5E"/>
                </a:solidFill>
              </a:defRPr>
            </a:lvl7pPr>
            <a:lvl8pPr>
              <a:buNone/>
              <a:defRPr sz="1800" b="1">
                <a:solidFill>
                  <a:srgbClr val="236D5E"/>
                </a:solidFill>
              </a:defRPr>
            </a:lvl8pPr>
            <a:lvl9pPr>
              <a:buNone/>
              <a:defRPr sz="1800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800" b="1">
                <a:solidFill>
                  <a:srgbClr val="236D5E"/>
                </a:solidFill>
              </a:defRPr>
            </a:pPr>
            <a:r>
              <a:rPr sz="1800" b="1">
                <a:solidFill>
                  <a:srgbClr val="236D5E"/>
                </a:solidFill>
              </a:rPr>
              <a:t>조건 확인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2CEC3D-066B-4469-AA70-2D07C4C77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7950" y="3219450"/>
            <a:ext cx="899160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725" b="1">
                <a:solidFill>
                  <a:srgbClr val="173631"/>
                </a:solidFill>
              </a:defRPr>
            </a:defPPr>
            <a:lvl1pPr>
              <a:buNone/>
              <a:defRPr sz="1725" b="1">
                <a:solidFill>
                  <a:srgbClr val="173631"/>
                </a:solidFill>
              </a:defRPr>
            </a:lvl1pPr>
            <a:lvl2pPr>
              <a:buNone/>
              <a:defRPr sz="1725" b="1">
                <a:solidFill>
                  <a:srgbClr val="173631"/>
                </a:solidFill>
              </a:defRPr>
            </a:lvl2pPr>
            <a:lvl3pPr>
              <a:buNone/>
              <a:defRPr sz="1725" b="1">
                <a:solidFill>
                  <a:srgbClr val="173631"/>
                </a:solidFill>
              </a:defRPr>
            </a:lvl3pPr>
            <a:lvl4pPr>
              <a:buNone/>
              <a:defRPr sz="1725" b="1">
                <a:solidFill>
                  <a:srgbClr val="173631"/>
                </a:solidFill>
              </a:defRPr>
            </a:lvl4pPr>
            <a:lvl5pPr>
              <a:buNone/>
              <a:defRPr sz="1725" b="1">
                <a:solidFill>
                  <a:srgbClr val="173631"/>
                </a:solidFill>
              </a:defRPr>
            </a:lvl5pPr>
            <a:lvl6pPr>
              <a:buNone/>
              <a:defRPr sz="1725" b="1">
                <a:solidFill>
                  <a:srgbClr val="173631"/>
                </a:solidFill>
              </a:defRPr>
            </a:lvl6pPr>
            <a:lvl7pPr>
              <a:buNone/>
              <a:defRPr sz="1725" b="1">
                <a:solidFill>
                  <a:srgbClr val="173631"/>
                </a:solidFill>
              </a:defRPr>
            </a:lvl7pPr>
            <a:lvl8pPr>
              <a:buNone/>
              <a:defRPr sz="1725" b="1">
                <a:solidFill>
                  <a:srgbClr val="173631"/>
                </a:solidFill>
              </a:defRPr>
            </a:lvl8pPr>
            <a:lvl9pPr>
              <a:buNone/>
              <a:defRPr sz="1725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173631"/>
                </a:solidFill>
              </a:defRPr>
            </a:pPr>
            <a:r>
              <a:rPr sz="1725" b="1">
                <a:solidFill>
                  <a:srgbClr val="173631"/>
                </a:solidFill>
              </a:rPr>
              <a:t>“전월 전력 사용량이 10,000kWh, 이번 달이 11,500kWh입니다.</a:t>
            </a:r>
          </a:p>
          <a:p xmlns:a="http://schemas.openxmlformats.org/drawingml/2006/main">
            <a:pPr>
              <a:buNone/>
              <a:defRPr sz="1725" b="1">
                <a:solidFill>
                  <a:srgbClr val="173631"/>
                </a:solidFill>
              </a:defRPr>
            </a:pPr>
            <a:r>
              <a:rPr sz="1725" b="1">
                <a:solidFill>
                  <a:srgbClr val="173631"/>
                </a:solidFill>
              </a:rPr>
              <a:t>DEMO-20261019 지침에서는 어떤 조치를 해야 하나요?”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6D8E218-1723-4DDB-852F-FB7DF6814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7950" y="4010025"/>
            <a:ext cx="8991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5F716D"/>
                </a:solidFill>
              </a:defRPr>
            </a:defPPr>
            <a:lvl1pPr>
              <a:buNone/>
              <a:defRPr sz="1350" b="0">
                <a:solidFill>
                  <a:srgbClr val="5F716D"/>
                </a:solidFill>
              </a:defRPr>
            </a:lvl1pPr>
            <a:lvl2pPr>
              <a:buNone/>
              <a:defRPr sz="1350" b="0">
                <a:solidFill>
                  <a:srgbClr val="5F716D"/>
                </a:solidFill>
              </a:defRPr>
            </a:lvl2pPr>
            <a:lvl3pPr>
              <a:buNone/>
              <a:defRPr sz="1350" b="0">
                <a:solidFill>
                  <a:srgbClr val="5F716D"/>
                </a:solidFill>
              </a:defRPr>
            </a:lvl3pPr>
            <a:lvl4pPr>
              <a:buNone/>
              <a:defRPr sz="1350" b="0">
                <a:solidFill>
                  <a:srgbClr val="5F716D"/>
                </a:solidFill>
              </a:defRPr>
            </a:lvl4pPr>
            <a:lvl5pPr>
              <a:buNone/>
              <a:defRPr sz="1350" b="0">
                <a:solidFill>
                  <a:srgbClr val="5F716D"/>
                </a:solidFill>
              </a:defRPr>
            </a:lvl5pPr>
            <a:lvl6pPr>
              <a:buNone/>
              <a:defRPr sz="1350" b="0">
                <a:solidFill>
                  <a:srgbClr val="5F716D"/>
                </a:solidFill>
              </a:defRPr>
            </a:lvl6pPr>
            <a:lvl7pPr>
              <a:buNone/>
              <a:defRPr sz="1350" b="0">
                <a:solidFill>
                  <a:srgbClr val="5F716D"/>
                </a:solidFill>
              </a:defRPr>
            </a:lvl7pPr>
            <a:lvl8pPr>
              <a:buNone/>
              <a:defRPr sz="1350" b="0">
                <a:solidFill>
                  <a:srgbClr val="5F716D"/>
                </a:solidFill>
              </a:defRPr>
            </a:lvl8pPr>
            <a:lvl9pPr>
              <a:buNone/>
              <a:defRPr sz="135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5F716D"/>
                </a:solidFill>
              </a:defRPr>
            </a:pPr>
            <a:r>
              <a:rPr sz="1350" b="0">
                <a:solidFill>
                  <a:srgbClr val="5F716D"/>
                </a:solidFill>
              </a:rPr>
              <a:t>문서에 있는 증가율 조건과 후속 조치를 확인합니다.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1D77AA0-905F-4DF0-9499-135A93CD3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419600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E0D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7E43C16-143C-4077-958A-DE2DCBDD1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600575"/>
            <a:ext cx="200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800" b="1">
                <a:solidFill>
                  <a:srgbClr val="236D5E"/>
                </a:solidFill>
              </a:defRPr>
            </a:defPPr>
            <a:lvl1pPr>
              <a:buNone/>
              <a:defRPr sz="1800" b="1">
                <a:solidFill>
                  <a:srgbClr val="236D5E"/>
                </a:solidFill>
              </a:defRPr>
            </a:lvl1pPr>
            <a:lvl2pPr>
              <a:buNone/>
              <a:defRPr sz="1800" b="1">
                <a:solidFill>
                  <a:srgbClr val="236D5E"/>
                </a:solidFill>
              </a:defRPr>
            </a:lvl2pPr>
            <a:lvl3pPr>
              <a:buNone/>
              <a:defRPr sz="1800" b="1">
                <a:solidFill>
                  <a:srgbClr val="236D5E"/>
                </a:solidFill>
              </a:defRPr>
            </a:lvl3pPr>
            <a:lvl4pPr>
              <a:buNone/>
              <a:defRPr sz="1800" b="1">
                <a:solidFill>
                  <a:srgbClr val="236D5E"/>
                </a:solidFill>
              </a:defRPr>
            </a:lvl4pPr>
            <a:lvl5pPr>
              <a:buNone/>
              <a:defRPr sz="1800" b="1">
                <a:solidFill>
                  <a:srgbClr val="236D5E"/>
                </a:solidFill>
              </a:defRPr>
            </a:lvl5pPr>
            <a:lvl6pPr>
              <a:buNone/>
              <a:defRPr sz="1800" b="1">
                <a:solidFill>
                  <a:srgbClr val="236D5E"/>
                </a:solidFill>
              </a:defRPr>
            </a:lvl6pPr>
            <a:lvl7pPr>
              <a:buNone/>
              <a:defRPr sz="1800" b="1">
                <a:solidFill>
                  <a:srgbClr val="236D5E"/>
                </a:solidFill>
              </a:defRPr>
            </a:lvl7pPr>
            <a:lvl8pPr>
              <a:buNone/>
              <a:defRPr sz="1800" b="1">
                <a:solidFill>
                  <a:srgbClr val="236D5E"/>
                </a:solidFill>
              </a:defRPr>
            </a:lvl8pPr>
            <a:lvl9pPr>
              <a:buNone/>
              <a:defRPr sz="1800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800" b="1">
                <a:solidFill>
                  <a:srgbClr val="236D5E"/>
                </a:solidFill>
              </a:defRPr>
            </a:pPr>
            <a:r>
              <a:rPr sz="1800" b="1">
                <a:solidFill>
                  <a:srgbClr val="236D5E"/>
                </a:solidFill>
              </a:rPr>
              <a:t>문서에 없는 내용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DEEE926-8EEE-419D-9593-4C69A88CB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7950" y="4600575"/>
            <a:ext cx="899160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725" b="1">
                <a:solidFill>
                  <a:srgbClr val="173631"/>
                </a:solidFill>
              </a:defRPr>
            </a:defPPr>
            <a:lvl1pPr>
              <a:buNone/>
              <a:defRPr sz="1725" b="1">
                <a:solidFill>
                  <a:srgbClr val="173631"/>
                </a:solidFill>
              </a:defRPr>
            </a:lvl1pPr>
            <a:lvl2pPr>
              <a:buNone/>
              <a:defRPr sz="1725" b="1">
                <a:solidFill>
                  <a:srgbClr val="173631"/>
                </a:solidFill>
              </a:defRPr>
            </a:lvl2pPr>
            <a:lvl3pPr>
              <a:buNone/>
              <a:defRPr sz="1725" b="1">
                <a:solidFill>
                  <a:srgbClr val="173631"/>
                </a:solidFill>
              </a:defRPr>
            </a:lvl3pPr>
            <a:lvl4pPr>
              <a:buNone/>
              <a:defRPr sz="1725" b="1">
                <a:solidFill>
                  <a:srgbClr val="173631"/>
                </a:solidFill>
              </a:defRPr>
            </a:lvl4pPr>
            <a:lvl5pPr>
              <a:buNone/>
              <a:defRPr sz="1725" b="1">
                <a:solidFill>
                  <a:srgbClr val="173631"/>
                </a:solidFill>
              </a:defRPr>
            </a:lvl5pPr>
            <a:lvl6pPr>
              <a:buNone/>
              <a:defRPr sz="1725" b="1">
                <a:solidFill>
                  <a:srgbClr val="173631"/>
                </a:solidFill>
              </a:defRPr>
            </a:lvl6pPr>
            <a:lvl7pPr>
              <a:buNone/>
              <a:defRPr sz="1725" b="1">
                <a:solidFill>
                  <a:srgbClr val="173631"/>
                </a:solidFill>
              </a:defRPr>
            </a:lvl7pPr>
            <a:lvl8pPr>
              <a:buNone/>
              <a:defRPr sz="1725" b="1">
                <a:solidFill>
                  <a:srgbClr val="173631"/>
                </a:solidFill>
              </a:defRPr>
            </a:lvl8pPr>
            <a:lvl9pPr>
              <a:buNone/>
              <a:defRPr sz="1725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173631"/>
                </a:solidFill>
              </a:defRPr>
            </a:pPr>
            <a:r>
              <a:rPr sz="1725" b="1">
                <a:solidFill>
                  <a:srgbClr val="173631"/>
                </a:solidFill>
              </a:rPr>
              <a:t>“DEMO-20261019 지침에서 보고 기한을 넘기면 과태료가 얼마인가요?”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764F79-D397-4B56-A1AD-756EEA82D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7950" y="5391150"/>
            <a:ext cx="8991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5F716D"/>
                </a:solidFill>
              </a:defRPr>
            </a:defPPr>
            <a:lvl1pPr>
              <a:buNone/>
              <a:defRPr sz="1350" b="0">
                <a:solidFill>
                  <a:srgbClr val="5F716D"/>
                </a:solidFill>
              </a:defRPr>
            </a:lvl1pPr>
            <a:lvl2pPr>
              <a:buNone/>
              <a:defRPr sz="1350" b="0">
                <a:solidFill>
                  <a:srgbClr val="5F716D"/>
                </a:solidFill>
              </a:defRPr>
            </a:lvl2pPr>
            <a:lvl3pPr>
              <a:buNone/>
              <a:defRPr sz="1350" b="0">
                <a:solidFill>
                  <a:srgbClr val="5F716D"/>
                </a:solidFill>
              </a:defRPr>
            </a:lvl3pPr>
            <a:lvl4pPr>
              <a:buNone/>
              <a:defRPr sz="1350" b="0">
                <a:solidFill>
                  <a:srgbClr val="5F716D"/>
                </a:solidFill>
              </a:defRPr>
            </a:lvl4pPr>
            <a:lvl5pPr>
              <a:buNone/>
              <a:defRPr sz="1350" b="0">
                <a:solidFill>
                  <a:srgbClr val="5F716D"/>
                </a:solidFill>
              </a:defRPr>
            </a:lvl5pPr>
            <a:lvl6pPr>
              <a:buNone/>
              <a:defRPr sz="1350" b="0">
                <a:solidFill>
                  <a:srgbClr val="5F716D"/>
                </a:solidFill>
              </a:defRPr>
            </a:lvl6pPr>
            <a:lvl7pPr>
              <a:buNone/>
              <a:defRPr sz="1350" b="0">
                <a:solidFill>
                  <a:srgbClr val="5F716D"/>
                </a:solidFill>
              </a:defRPr>
            </a:lvl7pPr>
            <a:lvl8pPr>
              <a:buNone/>
              <a:defRPr sz="1350" b="0">
                <a:solidFill>
                  <a:srgbClr val="5F716D"/>
                </a:solidFill>
              </a:defRPr>
            </a:lvl8pPr>
            <a:lvl9pPr>
              <a:buNone/>
              <a:defRPr sz="135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5F716D"/>
                </a:solidFill>
              </a:defRPr>
            </a:pPr>
            <a:r>
              <a:rPr sz="1350" b="0">
                <a:solidFill>
                  <a:srgbClr val="5F716D"/>
                </a:solidFill>
              </a:rPr>
              <a:t>예시 지침에는 과태료 규정이 없습니다. 답변의 내용과 원문을 함께 확인합니다.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7880D5A-6697-4C06-BCE8-4C1CC5532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057900"/>
            <a:ext cx="11277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125" b="0">
                <a:solidFill>
                  <a:srgbClr val="5F716D"/>
                </a:solidFill>
              </a:defRPr>
            </a:defPPr>
            <a:lvl1pPr>
              <a:buNone/>
              <a:defRPr sz="1125" b="0">
                <a:solidFill>
                  <a:srgbClr val="5F716D"/>
                </a:solidFill>
              </a:defRPr>
            </a:lvl1pPr>
            <a:lvl2pPr>
              <a:buNone/>
              <a:defRPr sz="1125" b="0">
                <a:solidFill>
                  <a:srgbClr val="5F716D"/>
                </a:solidFill>
              </a:defRPr>
            </a:lvl2pPr>
            <a:lvl3pPr>
              <a:buNone/>
              <a:defRPr sz="1125" b="0">
                <a:solidFill>
                  <a:srgbClr val="5F716D"/>
                </a:solidFill>
              </a:defRPr>
            </a:lvl3pPr>
            <a:lvl4pPr>
              <a:buNone/>
              <a:defRPr sz="1125" b="0">
                <a:solidFill>
                  <a:srgbClr val="5F716D"/>
                </a:solidFill>
              </a:defRPr>
            </a:lvl4pPr>
            <a:lvl5pPr>
              <a:buNone/>
              <a:defRPr sz="1125" b="0">
                <a:solidFill>
                  <a:srgbClr val="5F716D"/>
                </a:solidFill>
              </a:defRPr>
            </a:lvl5pPr>
            <a:lvl6pPr>
              <a:buNone/>
              <a:defRPr sz="1125" b="0">
                <a:solidFill>
                  <a:srgbClr val="5F716D"/>
                </a:solidFill>
              </a:defRPr>
            </a:lvl6pPr>
            <a:lvl7pPr>
              <a:buNone/>
              <a:defRPr sz="1125" b="0">
                <a:solidFill>
                  <a:srgbClr val="5F716D"/>
                </a:solidFill>
              </a:defRPr>
            </a:lvl7pPr>
            <a:lvl8pPr>
              <a:buNone/>
              <a:defRPr sz="1125" b="0">
                <a:solidFill>
                  <a:srgbClr val="5F716D"/>
                </a:solidFill>
              </a:defRPr>
            </a:lvl8pPr>
            <a:lvl9pPr>
              <a:buNone/>
              <a:defRPr sz="1125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1125" b="0">
                <a:solidFill>
                  <a:srgbClr val="5F716D"/>
                </a:solidFill>
              </a:defRPr>
            </a:pPr>
            <a:r>
              <a:rPr sz="1125" b="0">
                <a:solidFill>
                  <a:srgbClr val="5F716D"/>
                </a:solidFill>
              </a:rPr>
              <a:t>별첨 가상 지침 업로드 → 검색 가능 확인 → 우리 그룹 문서만 선택 → 프로필 적용 해제 후 질문합니다.</a:t>
            </a:r>
          </a:p>
        </p:txBody>
      </p:sp>
    </p:spTree>
    <p:extLst>
      <p:ext uri="{BB962C8B-B14F-4D97-AF65-F5344CB8AC3E}">
        <p14:creationId xmlns:p14="http://schemas.microsoft.com/office/powerpoint/2010/main" val="1738643680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6F8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D9A838-D3C1-4F8E-A923-557C1C4B1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125" b="1">
                <a:solidFill>
                  <a:srgbClr val="236D5E"/>
                </a:solidFill>
              </a:defRPr>
            </a:defPPr>
            <a:lvl1pPr>
              <a:buNone/>
              <a:defRPr sz="1125" b="1">
                <a:solidFill>
                  <a:srgbClr val="236D5E"/>
                </a:solidFill>
              </a:defRPr>
            </a:lvl1pPr>
            <a:lvl2pPr>
              <a:buNone/>
              <a:defRPr sz="1125" b="1">
                <a:solidFill>
                  <a:srgbClr val="236D5E"/>
                </a:solidFill>
              </a:defRPr>
            </a:lvl2pPr>
            <a:lvl3pPr>
              <a:buNone/>
              <a:defRPr sz="1125" b="1">
                <a:solidFill>
                  <a:srgbClr val="236D5E"/>
                </a:solidFill>
              </a:defRPr>
            </a:lvl3pPr>
            <a:lvl4pPr>
              <a:buNone/>
              <a:defRPr sz="1125" b="1">
                <a:solidFill>
                  <a:srgbClr val="236D5E"/>
                </a:solidFill>
              </a:defRPr>
            </a:lvl4pPr>
            <a:lvl5pPr>
              <a:buNone/>
              <a:defRPr sz="1125" b="1">
                <a:solidFill>
                  <a:srgbClr val="236D5E"/>
                </a:solidFill>
              </a:defRPr>
            </a:lvl5pPr>
            <a:lvl6pPr>
              <a:buNone/>
              <a:defRPr sz="1125" b="1">
                <a:solidFill>
                  <a:srgbClr val="236D5E"/>
                </a:solidFill>
              </a:defRPr>
            </a:lvl6pPr>
            <a:lvl7pPr>
              <a:buNone/>
              <a:defRPr sz="1125" b="1">
                <a:solidFill>
                  <a:srgbClr val="236D5E"/>
                </a:solidFill>
              </a:defRPr>
            </a:lvl7pPr>
            <a:lvl8pPr>
              <a:buNone/>
              <a:defRPr sz="1125" b="1">
                <a:solidFill>
                  <a:srgbClr val="236D5E"/>
                </a:solidFill>
              </a:defRPr>
            </a:lvl8pPr>
            <a:lvl9pPr>
              <a:buNone/>
              <a:defRPr sz="112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125" b="1">
                <a:solidFill>
                  <a:srgbClr val="236D5E"/>
                </a:solidFill>
              </a:defRPr>
            </a:pPr>
            <a:r>
              <a:rPr sz="1125" b="1">
                <a:solidFill>
                  <a:srgbClr val="236D5E"/>
                </a:solidFill>
              </a:rPr>
              <a:t>이용 도움말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D1B17C-4F22-47C7-A6BA-993BEA85E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85800"/>
            <a:ext cx="11239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2700" b="1">
                <a:solidFill>
                  <a:srgbClr val="173631"/>
                </a:solidFill>
              </a:defRPr>
            </a:defPPr>
            <a:lvl1pPr>
              <a:buNone/>
              <a:defRPr sz="2700" b="1">
                <a:solidFill>
                  <a:srgbClr val="173631"/>
                </a:solidFill>
              </a:defRPr>
            </a:lvl1pPr>
            <a:lvl2pPr>
              <a:buNone/>
              <a:defRPr sz="2700" b="1">
                <a:solidFill>
                  <a:srgbClr val="173631"/>
                </a:solidFill>
              </a:defRPr>
            </a:lvl2pPr>
            <a:lvl3pPr>
              <a:buNone/>
              <a:defRPr sz="2700" b="1">
                <a:solidFill>
                  <a:srgbClr val="173631"/>
                </a:solidFill>
              </a:defRPr>
            </a:lvl3pPr>
            <a:lvl4pPr>
              <a:buNone/>
              <a:defRPr sz="2700" b="1">
                <a:solidFill>
                  <a:srgbClr val="173631"/>
                </a:solidFill>
              </a:defRPr>
            </a:lvl4pPr>
            <a:lvl5pPr>
              <a:buNone/>
              <a:defRPr sz="2700" b="1">
                <a:solidFill>
                  <a:srgbClr val="173631"/>
                </a:solidFill>
              </a:defRPr>
            </a:lvl5pPr>
            <a:lvl6pPr>
              <a:buNone/>
              <a:defRPr sz="2700" b="1">
                <a:solidFill>
                  <a:srgbClr val="173631"/>
                </a:solidFill>
              </a:defRPr>
            </a:lvl6pPr>
            <a:lvl7pPr>
              <a:buNone/>
              <a:defRPr sz="2700" b="1">
                <a:solidFill>
                  <a:srgbClr val="173631"/>
                </a:solidFill>
              </a:defRPr>
            </a:lvl7pPr>
            <a:lvl8pPr>
              <a:buNone/>
              <a:defRPr sz="2700" b="1">
                <a:solidFill>
                  <a:srgbClr val="173631"/>
                </a:solidFill>
              </a:defRPr>
            </a:lvl8pPr>
            <a:lvl9pPr>
              <a:buNone/>
              <a:defRPr sz="2700" b="1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2700" b="1">
                <a:solidFill>
                  <a:srgbClr val="173631"/>
                </a:solidFill>
              </a:defRPr>
            </a:pPr>
            <a:r>
              <a:rPr sz="2700" b="1">
                <a:solidFill>
                  <a:srgbClr val="173631"/>
                </a:solidFill>
              </a:rPr>
              <a:t>이용 중 막히면 이 순서로 확인합니다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1A906B-3A62-4D65-9292-7B24E60B8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341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E0D9"/>
          </a:solidFill>
          <a:ln xmlns:a="http://schemas.openxmlformats.org/drawingml/2006/main" w="0">
            <a:noFill/>
          </a:ln>
        </p:spPr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143791-CA10-4F56-9C7E-8E57B3B9D4C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bb1a51bf3b4c4d"/>
          <a:stretch xmlns:a="http://schemas.openxmlformats.org/drawingml/2006/main"/>
        </p:blipFill>
        <p:spPr>
          <a:xfrm xmlns:a="http://schemas.openxmlformats.org/drawingml/2006/main">
            <a:off x="721749" y="6467475"/>
            <a:ext cx="804402" cy="2095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4790E5-BDBB-4D9D-82DF-FBE4DB57D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76450" y="6486525"/>
            <a:ext cx="7143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900" b="0">
                <a:solidFill>
                  <a:srgbClr val="5F716D"/>
                </a:solidFill>
              </a:defRPr>
            </a:defPPr>
            <a:lvl1pPr>
              <a:buNone/>
              <a:defRPr sz="900" b="0">
                <a:solidFill>
                  <a:srgbClr val="5F716D"/>
                </a:solidFill>
              </a:defRPr>
            </a:lvl1pPr>
            <a:lvl2pPr>
              <a:buNone/>
              <a:defRPr sz="900" b="0">
                <a:solidFill>
                  <a:srgbClr val="5F716D"/>
                </a:solidFill>
              </a:defRPr>
            </a:lvl2pPr>
            <a:lvl3pPr>
              <a:buNone/>
              <a:defRPr sz="900" b="0">
                <a:solidFill>
                  <a:srgbClr val="5F716D"/>
                </a:solidFill>
              </a:defRPr>
            </a:lvl3pPr>
            <a:lvl4pPr>
              <a:buNone/>
              <a:defRPr sz="900" b="0">
                <a:solidFill>
                  <a:srgbClr val="5F716D"/>
                </a:solidFill>
              </a:defRPr>
            </a:lvl4pPr>
            <a:lvl5pPr>
              <a:buNone/>
              <a:defRPr sz="900" b="0">
                <a:solidFill>
                  <a:srgbClr val="5F716D"/>
                </a:solidFill>
              </a:defRPr>
            </a:lvl5pPr>
            <a:lvl6pPr>
              <a:buNone/>
              <a:defRPr sz="900" b="0">
                <a:solidFill>
                  <a:srgbClr val="5F716D"/>
                </a:solidFill>
              </a:defRPr>
            </a:lvl6pPr>
            <a:lvl7pPr>
              <a:buNone/>
              <a:defRPr sz="900" b="0">
                <a:solidFill>
                  <a:srgbClr val="5F716D"/>
                </a:solidFill>
              </a:defRPr>
            </a:lvl7pPr>
            <a:lvl8pPr>
              <a:buNone/>
              <a:defRPr sz="900" b="0">
                <a:solidFill>
                  <a:srgbClr val="5F716D"/>
                </a:solidFill>
              </a:defRPr>
            </a:lvl8pPr>
            <a:lvl9pPr>
              <a:buNone/>
              <a:defRPr sz="900" b="0">
                <a:solidFill>
                  <a:srgbClr val="5F716D"/>
                </a:solidFill>
              </a:defRPr>
            </a:lvl9pPr>
          </a:lstStyle>
          <a:p xmlns:a="http://schemas.openxmlformats.org/drawingml/2006/main">
            <a:pPr>
              <a:buNone/>
              <a:defRPr sz="900" b="0">
                <a:solidFill>
                  <a:srgbClr val="5F716D"/>
                </a:solidFill>
              </a:defRPr>
            </a:pPr>
            <a:r>
              <a:rPr sz="900" b="0">
                <a:solidFill>
                  <a:srgbClr val="5F716D"/>
                </a:solidFill>
              </a:rPr>
              <a:t>ESG AI Agent  ·  2026.10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DC2763-9C2E-43D1-B6E0-3D7165277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579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125" b="1">
                <a:solidFill>
                  <a:srgbClr val="236D5E"/>
                </a:solidFill>
              </a:defRPr>
            </a:defPPr>
            <a:lvl1pPr>
              <a:buNone/>
              <a:defRPr sz="1125" b="1">
                <a:solidFill>
                  <a:srgbClr val="236D5E"/>
                </a:solidFill>
              </a:defRPr>
            </a:lvl1pPr>
            <a:lvl2pPr>
              <a:buNone/>
              <a:defRPr sz="1125" b="1">
                <a:solidFill>
                  <a:srgbClr val="236D5E"/>
                </a:solidFill>
              </a:defRPr>
            </a:lvl2pPr>
            <a:lvl3pPr>
              <a:buNone/>
              <a:defRPr sz="1125" b="1">
                <a:solidFill>
                  <a:srgbClr val="236D5E"/>
                </a:solidFill>
              </a:defRPr>
            </a:lvl3pPr>
            <a:lvl4pPr>
              <a:buNone/>
              <a:defRPr sz="1125" b="1">
                <a:solidFill>
                  <a:srgbClr val="236D5E"/>
                </a:solidFill>
              </a:defRPr>
            </a:lvl4pPr>
            <a:lvl5pPr>
              <a:buNone/>
              <a:defRPr sz="1125" b="1">
                <a:solidFill>
                  <a:srgbClr val="236D5E"/>
                </a:solidFill>
              </a:defRPr>
            </a:lvl5pPr>
            <a:lvl6pPr>
              <a:buNone/>
              <a:defRPr sz="1125" b="1">
                <a:solidFill>
                  <a:srgbClr val="236D5E"/>
                </a:solidFill>
              </a:defRPr>
            </a:lvl6pPr>
            <a:lvl7pPr>
              <a:buNone/>
              <a:defRPr sz="1125" b="1">
                <a:solidFill>
                  <a:srgbClr val="236D5E"/>
                </a:solidFill>
              </a:defRPr>
            </a:lvl7pPr>
            <a:lvl8pPr>
              <a:buNone/>
              <a:defRPr sz="1125" b="1">
                <a:solidFill>
                  <a:srgbClr val="236D5E"/>
                </a:solidFill>
              </a:defRPr>
            </a:lvl8pPr>
            <a:lvl9pPr>
              <a:buNone/>
              <a:defRPr sz="112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125" b="1">
                <a:solidFill>
                  <a:srgbClr val="236D5E"/>
                </a:solidFill>
              </a:defRPr>
            </a:pPr>
            <a:r>
              <a:rPr sz="1125" b="1">
                <a:solidFill>
                  <a:srgbClr val="236D5E"/>
                </a:solidFill>
              </a:rPr>
              <a:t>16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DE3375-2E3A-4DE2-B36D-28D40CF9D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762125"/>
            <a:ext cx="4000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725" b="1">
                <a:solidFill>
                  <a:srgbClr val="236D5E"/>
                </a:solidFill>
              </a:defRPr>
            </a:defPPr>
            <a:lvl1pPr>
              <a:buNone/>
              <a:defRPr sz="1725" b="1">
                <a:solidFill>
                  <a:srgbClr val="236D5E"/>
                </a:solidFill>
              </a:defRPr>
            </a:lvl1pPr>
            <a:lvl2pPr>
              <a:buNone/>
              <a:defRPr sz="1725" b="1">
                <a:solidFill>
                  <a:srgbClr val="236D5E"/>
                </a:solidFill>
              </a:defRPr>
            </a:lvl2pPr>
            <a:lvl3pPr>
              <a:buNone/>
              <a:defRPr sz="1725" b="1">
                <a:solidFill>
                  <a:srgbClr val="236D5E"/>
                </a:solidFill>
              </a:defRPr>
            </a:lvl3pPr>
            <a:lvl4pPr>
              <a:buNone/>
              <a:defRPr sz="1725" b="1">
                <a:solidFill>
                  <a:srgbClr val="236D5E"/>
                </a:solidFill>
              </a:defRPr>
            </a:lvl4pPr>
            <a:lvl5pPr>
              <a:buNone/>
              <a:defRPr sz="1725" b="1">
                <a:solidFill>
                  <a:srgbClr val="236D5E"/>
                </a:solidFill>
              </a:defRPr>
            </a:lvl5pPr>
            <a:lvl6pPr>
              <a:buNone/>
              <a:defRPr sz="1725" b="1">
                <a:solidFill>
                  <a:srgbClr val="236D5E"/>
                </a:solidFill>
              </a:defRPr>
            </a:lvl6pPr>
            <a:lvl7pPr>
              <a:buNone/>
              <a:defRPr sz="1725" b="1">
                <a:solidFill>
                  <a:srgbClr val="236D5E"/>
                </a:solidFill>
              </a:defRPr>
            </a:lvl7pPr>
            <a:lvl8pPr>
              <a:buNone/>
              <a:defRPr sz="1725" b="1">
                <a:solidFill>
                  <a:srgbClr val="236D5E"/>
                </a:solidFill>
              </a:defRPr>
            </a:lvl8pPr>
            <a:lvl9pPr>
              <a:buNone/>
              <a:defRPr sz="172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236D5E"/>
                </a:solidFill>
              </a:defRPr>
            </a:pPr>
            <a:r>
              <a:rPr sz="1725" b="1">
                <a:solidFill>
                  <a:srgbClr val="236D5E"/>
                </a:solidFill>
              </a:rPr>
              <a:t>로그인이 안 됩니다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EA8258-B45A-4BB7-B639-86A09F263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1762125"/>
            <a:ext cx="7010400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500" b="0">
                <a:solidFill>
                  <a:srgbClr val="173631"/>
                </a:solidFill>
              </a:defRPr>
            </a:defPPr>
            <a:lvl1pPr>
              <a:buNone/>
              <a:defRPr sz="1500" b="0">
                <a:solidFill>
                  <a:srgbClr val="173631"/>
                </a:solidFill>
              </a:defRPr>
            </a:lvl1pPr>
            <a:lvl2pPr>
              <a:buNone/>
              <a:defRPr sz="1500" b="0">
                <a:solidFill>
                  <a:srgbClr val="173631"/>
                </a:solidFill>
              </a:defRPr>
            </a:lvl2pPr>
            <a:lvl3pPr>
              <a:buNone/>
              <a:defRPr sz="1500" b="0">
                <a:solidFill>
                  <a:srgbClr val="173631"/>
                </a:solidFill>
              </a:defRPr>
            </a:lvl3pPr>
            <a:lvl4pPr>
              <a:buNone/>
              <a:defRPr sz="1500" b="0">
                <a:solidFill>
                  <a:srgbClr val="173631"/>
                </a:solidFill>
              </a:defRPr>
            </a:lvl4pPr>
            <a:lvl5pPr>
              <a:buNone/>
              <a:defRPr sz="1500" b="0">
                <a:solidFill>
                  <a:srgbClr val="173631"/>
                </a:solidFill>
              </a:defRPr>
            </a:lvl5pPr>
            <a:lvl6pPr>
              <a:buNone/>
              <a:defRPr sz="1500" b="0">
                <a:solidFill>
                  <a:srgbClr val="173631"/>
                </a:solidFill>
              </a:defRPr>
            </a:lvl6pPr>
            <a:lvl7pPr>
              <a:buNone/>
              <a:defRPr sz="1500" b="0">
                <a:solidFill>
                  <a:srgbClr val="173631"/>
                </a:solidFill>
              </a:defRPr>
            </a:lvl7pPr>
            <a:lvl8pPr>
              <a:buNone/>
              <a:defRPr sz="1500" b="0">
                <a:solidFill>
                  <a:srgbClr val="173631"/>
                </a:solidFill>
              </a:defRPr>
            </a:lvl8pPr>
            <a:lvl9pPr>
              <a:buNone/>
              <a:defRPr sz="1500" b="0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173631"/>
                </a:solidFill>
              </a:defRPr>
            </a:pPr>
            <a:r>
              <a:rPr sz="1500" b="0">
                <a:solidFill>
                  <a:srgbClr val="173631"/>
                </a:solidFill>
              </a:rPr>
              <a:t>연락용 이메일이 아닌 가입 아이디인지, 비밀번호가 맞는지 확인합니다.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519C18-55E5-4D29-9D18-2C7136AE4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81250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E0D9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524064-2905-4F0F-9840-75507D93D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505075"/>
            <a:ext cx="4000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725" b="1">
                <a:solidFill>
                  <a:srgbClr val="236D5E"/>
                </a:solidFill>
              </a:defRPr>
            </a:defPPr>
            <a:lvl1pPr>
              <a:buNone/>
              <a:defRPr sz="1725" b="1">
                <a:solidFill>
                  <a:srgbClr val="236D5E"/>
                </a:solidFill>
              </a:defRPr>
            </a:lvl1pPr>
            <a:lvl2pPr>
              <a:buNone/>
              <a:defRPr sz="1725" b="1">
                <a:solidFill>
                  <a:srgbClr val="236D5E"/>
                </a:solidFill>
              </a:defRPr>
            </a:lvl2pPr>
            <a:lvl3pPr>
              <a:buNone/>
              <a:defRPr sz="1725" b="1">
                <a:solidFill>
                  <a:srgbClr val="236D5E"/>
                </a:solidFill>
              </a:defRPr>
            </a:lvl3pPr>
            <a:lvl4pPr>
              <a:buNone/>
              <a:defRPr sz="1725" b="1">
                <a:solidFill>
                  <a:srgbClr val="236D5E"/>
                </a:solidFill>
              </a:defRPr>
            </a:lvl4pPr>
            <a:lvl5pPr>
              <a:buNone/>
              <a:defRPr sz="1725" b="1">
                <a:solidFill>
                  <a:srgbClr val="236D5E"/>
                </a:solidFill>
              </a:defRPr>
            </a:lvl5pPr>
            <a:lvl6pPr>
              <a:buNone/>
              <a:defRPr sz="1725" b="1">
                <a:solidFill>
                  <a:srgbClr val="236D5E"/>
                </a:solidFill>
              </a:defRPr>
            </a:lvl6pPr>
            <a:lvl7pPr>
              <a:buNone/>
              <a:defRPr sz="1725" b="1">
                <a:solidFill>
                  <a:srgbClr val="236D5E"/>
                </a:solidFill>
              </a:defRPr>
            </a:lvl7pPr>
            <a:lvl8pPr>
              <a:buNone/>
              <a:defRPr sz="1725" b="1">
                <a:solidFill>
                  <a:srgbClr val="236D5E"/>
                </a:solidFill>
              </a:defRPr>
            </a:lvl8pPr>
            <a:lvl9pPr>
              <a:buNone/>
              <a:defRPr sz="172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236D5E"/>
                </a:solidFill>
              </a:defRPr>
            </a:pPr>
            <a:r>
              <a:rPr sz="1725" b="1">
                <a:solidFill>
                  <a:srgbClr val="236D5E"/>
                </a:solidFill>
              </a:rPr>
              <a:t>초대코드가 안 됩니다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8C984E-D888-49D3-8674-9A639BE43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2505075"/>
            <a:ext cx="7010400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500" b="0">
                <a:solidFill>
                  <a:srgbClr val="173631"/>
                </a:solidFill>
              </a:defRPr>
            </a:defPPr>
            <a:lvl1pPr>
              <a:buNone/>
              <a:defRPr sz="1500" b="0">
                <a:solidFill>
                  <a:srgbClr val="173631"/>
                </a:solidFill>
              </a:defRPr>
            </a:lvl1pPr>
            <a:lvl2pPr>
              <a:buNone/>
              <a:defRPr sz="1500" b="0">
                <a:solidFill>
                  <a:srgbClr val="173631"/>
                </a:solidFill>
              </a:defRPr>
            </a:lvl2pPr>
            <a:lvl3pPr>
              <a:buNone/>
              <a:defRPr sz="1500" b="0">
                <a:solidFill>
                  <a:srgbClr val="173631"/>
                </a:solidFill>
              </a:defRPr>
            </a:lvl3pPr>
            <a:lvl4pPr>
              <a:buNone/>
              <a:defRPr sz="1500" b="0">
                <a:solidFill>
                  <a:srgbClr val="173631"/>
                </a:solidFill>
              </a:defRPr>
            </a:lvl4pPr>
            <a:lvl5pPr>
              <a:buNone/>
              <a:defRPr sz="1500" b="0">
                <a:solidFill>
                  <a:srgbClr val="173631"/>
                </a:solidFill>
              </a:defRPr>
            </a:lvl5pPr>
            <a:lvl6pPr>
              <a:buNone/>
              <a:defRPr sz="1500" b="0">
                <a:solidFill>
                  <a:srgbClr val="173631"/>
                </a:solidFill>
              </a:defRPr>
            </a:lvl6pPr>
            <a:lvl7pPr>
              <a:buNone/>
              <a:defRPr sz="1500" b="0">
                <a:solidFill>
                  <a:srgbClr val="173631"/>
                </a:solidFill>
              </a:defRPr>
            </a:lvl7pPr>
            <a:lvl8pPr>
              <a:buNone/>
              <a:defRPr sz="1500" b="0">
                <a:solidFill>
                  <a:srgbClr val="173631"/>
                </a:solidFill>
              </a:defRPr>
            </a:lvl8pPr>
            <a:lvl9pPr>
              <a:buNone/>
              <a:defRPr sz="1500" b="0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173631"/>
                </a:solidFill>
              </a:defRPr>
            </a:pPr>
            <a:r>
              <a:rPr sz="1500" b="0">
                <a:solidFill>
                  <a:srgbClr val="173631"/>
                </a:solidFill>
              </a:rPr>
              <a:t>이미 사용했거나 72시간이 지난 코드는 소유자에게 새로 요청합니다.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27CF9B-DB8F-4D32-9DE1-F27B3550A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124200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E0D9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73A1A4F-A8E0-42C8-BC06-20DF3F748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248025"/>
            <a:ext cx="4000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725" b="1">
                <a:solidFill>
                  <a:srgbClr val="236D5E"/>
                </a:solidFill>
              </a:defRPr>
            </a:defPPr>
            <a:lvl1pPr>
              <a:buNone/>
              <a:defRPr sz="1725" b="1">
                <a:solidFill>
                  <a:srgbClr val="236D5E"/>
                </a:solidFill>
              </a:defRPr>
            </a:lvl1pPr>
            <a:lvl2pPr>
              <a:buNone/>
              <a:defRPr sz="1725" b="1">
                <a:solidFill>
                  <a:srgbClr val="236D5E"/>
                </a:solidFill>
              </a:defRPr>
            </a:lvl2pPr>
            <a:lvl3pPr>
              <a:buNone/>
              <a:defRPr sz="1725" b="1">
                <a:solidFill>
                  <a:srgbClr val="236D5E"/>
                </a:solidFill>
              </a:defRPr>
            </a:lvl3pPr>
            <a:lvl4pPr>
              <a:buNone/>
              <a:defRPr sz="1725" b="1">
                <a:solidFill>
                  <a:srgbClr val="236D5E"/>
                </a:solidFill>
              </a:defRPr>
            </a:lvl4pPr>
            <a:lvl5pPr>
              <a:buNone/>
              <a:defRPr sz="1725" b="1">
                <a:solidFill>
                  <a:srgbClr val="236D5E"/>
                </a:solidFill>
              </a:defRPr>
            </a:lvl5pPr>
            <a:lvl6pPr>
              <a:buNone/>
              <a:defRPr sz="1725" b="1">
                <a:solidFill>
                  <a:srgbClr val="236D5E"/>
                </a:solidFill>
              </a:defRPr>
            </a:lvl6pPr>
            <a:lvl7pPr>
              <a:buNone/>
              <a:defRPr sz="1725" b="1">
                <a:solidFill>
                  <a:srgbClr val="236D5E"/>
                </a:solidFill>
              </a:defRPr>
            </a:lvl7pPr>
            <a:lvl8pPr>
              <a:buNone/>
              <a:defRPr sz="1725" b="1">
                <a:solidFill>
                  <a:srgbClr val="236D5E"/>
                </a:solidFill>
              </a:defRPr>
            </a:lvl8pPr>
            <a:lvl9pPr>
              <a:buNone/>
              <a:defRPr sz="172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236D5E"/>
                </a:solidFill>
              </a:defRPr>
            </a:pPr>
            <a:r>
              <a:rPr sz="1725" b="1">
                <a:solidFill>
                  <a:srgbClr val="236D5E"/>
                </a:solidFill>
              </a:rPr>
              <a:t>올린 문서가 답변에 안 나옵니다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1CB798D-EC96-4218-83B2-0E07849F8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3248025"/>
            <a:ext cx="7010400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500" b="0">
                <a:solidFill>
                  <a:srgbClr val="173631"/>
                </a:solidFill>
              </a:defRPr>
            </a:defPPr>
            <a:lvl1pPr>
              <a:buNone/>
              <a:defRPr sz="1500" b="0">
                <a:solidFill>
                  <a:srgbClr val="173631"/>
                </a:solidFill>
              </a:defRPr>
            </a:lvl1pPr>
            <a:lvl2pPr>
              <a:buNone/>
              <a:defRPr sz="1500" b="0">
                <a:solidFill>
                  <a:srgbClr val="173631"/>
                </a:solidFill>
              </a:defRPr>
            </a:lvl2pPr>
            <a:lvl3pPr>
              <a:buNone/>
              <a:defRPr sz="1500" b="0">
                <a:solidFill>
                  <a:srgbClr val="173631"/>
                </a:solidFill>
              </a:defRPr>
            </a:lvl3pPr>
            <a:lvl4pPr>
              <a:buNone/>
              <a:defRPr sz="1500" b="0">
                <a:solidFill>
                  <a:srgbClr val="173631"/>
                </a:solidFill>
              </a:defRPr>
            </a:lvl4pPr>
            <a:lvl5pPr>
              <a:buNone/>
              <a:defRPr sz="1500" b="0">
                <a:solidFill>
                  <a:srgbClr val="173631"/>
                </a:solidFill>
              </a:defRPr>
            </a:lvl5pPr>
            <a:lvl6pPr>
              <a:buNone/>
              <a:defRPr sz="1500" b="0">
                <a:solidFill>
                  <a:srgbClr val="173631"/>
                </a:solidFill>
              </a:defRPr>
            </a:lvl6pPr>
            <a:lvl7pPr>
              <a:buNone/>
              <a:defRPr sz="1500" b="0">
                <a:solidFill>
                  <a:srgbClr val="173631"/>
                </a:solidFill>
              </a:defRPr>
            </a:lvl7pPr>
            <a:lvl8pPr>
              <a:buNone/>
              <a:defRPr sz="1500" b="0">
                <a:solidFill>
                  <a:srgbClr val="173631"/>
                </a:solidFill>
              </a:defRPr>
            </a:lvl8pPr>
            <a:lvl9pPr>
              <a:buNone/>
              <a:defRPr sz="1500" b="0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173631"/>
                </a:solidFill>
              </a:defRPr>
            </a:pPr>
            <a:r>
              <a:rPr sz="1500" b="0">
                <a:solidFill>
                  <a:srgbClr val="173631"/>
                </a:solidFill>
              </a:rPr>
              <a:t>검색 가능 상태, 소속 그룹, 우리 그룹 문서만 선택 여부를 확인합니다.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F7A9BD4-D653-42C6-A3B3-9BC33421C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867150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E0D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1ABA2AC-841C-4DA9-B5DC-4936D24CE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990975"/>
            <a:ext cx="4000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725" b="1">
                <a:solidFill>
                  <a:srgbClr val="236D5E"/>
                </a:solidFill>
              </a:defRPr>
            </a:defPPr>
            <a:lvl1pPr>
              <a:buNone/>
              <a:defRPr sz="1725" b="1">
                <a:solidFill>
                  <a:srgbClr val="236D5E"/>
                </a:solidFill>
              </a:defRPr>
            </a:lvl1pPr>
            <a:lvl2pPr>
              <a:buNone/>
              <a:defRPr sz="1725" b="1">
                <a:solidFill>
                  <a:srgbClr val="236D5E"/>
                </a:solidFill>
              </a:defRPr>
            </a:lvl2pPr>
            <a:lvl3pPr>
              <a:buNone/>
              <a:defRPr sz="1725" b="1">
                <a:solidFill>
                  <a:srgbClr val="236D5E"/>
                </a:solidFill>
              </a:defRPr>
            </a:lvl3pPr>
            <a:lvl4pPr>
              <a:buNone/>
              <a:defRPr sz="1725" b="1">
                <a:solidFill>
                  <a:srgbClr val="236D5E"/>
                </a:solidFill>
              </a:defRPr>
            </a:lvl4pPr>
            <a:lvl5pPr>
              <a:buNone/>
              <a:defRPr sz="1725" b="1">
                <a:solidFill>
                  <a:srgbClr val="236D5E"/>
                </a:solidFill>
              </a:defRPr>
            </a:lvl5pPr>
            <a:lvl6pPr>
              <a:buNone/>
              <a:defRPr sz="1725" b="1">
                <a:solidFill>
                  <a:srgbClr val="236D5E"/>
                </a:solidFill>
              </a:defRPr>
            </a:lvl6pPr>
            <a:lvl7pPr>
              <a:buNone/>
              <a:defRPr sz="1725" b="1">
                <a:solidFill>
                  <a:srgbClr val="236D5E"/>
                </a:solidFill>
              </a:defRPr>
            </a:lvl7pPr>
            <a:lvl8pPr>
              <a:buNone/>
              <a:defRPr sz="1725" b="1">
                <a:solidFill>
                  <a:srgbClr val="236D5E"/>
                </a:solidFill>
              </a:defRPr>
            </a:lvl8pPr>
            <a:lvl9pPr>
              <a:buNone/>
              <a:defRPr sz="172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236D5E"/>
                </a:solidFill>
              </a:defRPr>
            </a:pPr>
            <a:r>
              <a:rPr sz="1725" b="1">
                <a:solidFill>
                  <a:srgbClr val="236D5E"/>
                </a:solidFill>
              </a:rPr>
              <a:t>답변 근거가 부족하다고 나옵니다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7C53A6E-9612-4BE6-AFA2-E0DC93F33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3990975"/>
            <a:ext cx="7010400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350" b="0">
                <a:solidFill>
                  <a:srgbClr val="173631"/>
                </a:solidFill>
              </a:defRPr>
            </a:defPPr>
            <a:lvl1pPr>
              <a:buNone/>
              <a:defRPr sz="1350" b="0">
                <a:solidFill>
                  <a:srgbClr val="173631"/>
                </a:solidFill>
              </a:defRPr>
            </a:lvl1pPr>
            <a:lvl2pPr>
              <a:buNone/>
              <a:defRPr sz="1350" b="0">
                <a:solidFill>
                  <a:srgbClr val="173631"/>
                </a:solidFill>
              </a:defRPr>
            </a:lvl2pPr>
            <a:lvl3pPr>
              <a:buNone/>
              <a:defRPr sz="1350" b="0">
                <a:solidFill>
                  <a:srgbClr val="173631"/>
                </a:solidFill>
              </a:defRPr>
            </a:lvl3pPr>
            <a:lvl4pPr>
              <a:buNone/>
              <a:defRPr sz="1350" b="0">
                <a:solidFill>
                  <a:srgbClr val="173631"/>
                </a:solidFill>
              </a:defRPr>
            </a:lvl4pPr>
            <a:lvl5pPr>
              <a:buNone/>
              <a:defRPr sz="1350" b="0">
                <a:solidFill>
                  <a:srgbClr val="173631"/>
                </a:solidFill>
              </a:defRPr>
            </a:lvl5pPr>
            <a:lvl6pPr>
              <a:buNone/>
              <a:defRPr sz="1350" b="0">
                <a:solidFill>
                  <a:srgbClr val="173631"/>
                </a:solidFill>
              </a:defRPr>
            </a:lvl6pPr>
            <a:lvl7pPr>
              <a:buNone/>
              <a:defRPr sz="1350" b="0">
                <a:solidFill>
                  <a:srgbClr val="173631"/>
                </a:solidFill>
              </a:defRPr>
            </a:lvl7pPr>
            <a:lvl8pPr>
              <a:buNone/>
              <a:defRPr sz="1350" b="0">
                <a:solidFill>
                  <a:srgbClr val="173631"/>
                </a:solidFill>
              </a:defRPr>
            </a:lvl8pPr>
            <a:lvl9pPr>
              <a:buNone/>
              <a:defRPr sz="1350" b="0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173631"/>
                </a:solidFill>
              </a:defRPr>
            </a:pPr>
            <a:r>
              <a:rPr sz="1350" b="0">
                <a:solidFill>
                  <a:srgbClr val="173631"/>
                </a:solidFill>
              </a:rPr>
              <a:t>문서명을 넣어 다시 질문하고, 적용한 프로필 조건을 해제해 보세요. 필요한 내용이 문서에 없다면 추가 자료가 필요합니다.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B452ADB-C7E3-4A2A-9C8D-86D891345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610100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E0D9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0AFD758-6BF2-415C-B22E-3EB4DA880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733925"/>
            <a:ext cx="4000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725" b="1">
                <a:solidFill>
                  <a:srgbClr val="236D5E"/>
                </a:solidFill>
              </a:defRPr>
            </a:defPPr>
            <a:lvl1pPr>
              <a:buNone/>
              <a:defRPr sz="1725" b="1">
                <a:solidFill>
                  <a:srgbClr val="236D5E"/>
                </a:solidFill>
              </a:defRPr>
            </a:lvl1pPr>
            <a:lvl2pPr>
              <a:buNone/>
              <a:defRPr sz="1725" b="1">
                <a:solidFill>
                  <a:srgbClr val="236D5E"/>
                </a:solidFill>
              </a:defRPr>
            </a:lvl2pPr>
            <a:lvl3pPr>
              <a:buNone/>
              <a:defRPr sz="1725" b="1">
                <a:solidFill>
                  <a:srgbClr val="236D5E"/>
                </a:solidFill>
              </a:defRPr>
            </a:lvl3pPr>
            <a:lvl4pPr>
              <a:buNone/>
              <a:defRPr sz="1725" b="1">
                <a:solidFill>
                  <a:srgbClr val="236D5E"/>
                </a:solidFill>
              </a:defRPr>
            </a:lvl4pPr>
            <a:lvl5pPr>
              <a:buNone/>
              <a:defRPr sz="1725" b="1">
                <a:solidFill>
                  <a:srgbClr val="236D5E"/>
                </a:solidFill>
              </a:defRPr>
            </a:lvl5pPr>
            <a:lvl6pPr>
              <a:buNone/>
              <a:defRPr sz="1725" b="1">
                <a:solidFill>
                  <a:srgbClr val="236D5E"/>
                </a:solidFill>
              </a:defRPr>
            </a:lvl6pPr>
            <a:lvl7pPr>
              <a:buNone/>
              <a:defRPr sz="1725" b="1">
                <a:solidFill>
                  <a:srgbClr val="236D5E"/>
                </a:solidFill>
              </a:defRPr>
            </a:lvl7pPr>
            <a:lvl8pPr>
              <a:buNone/>
              <a:defRPr sz="1725" b="1">
                <a:solidFill>
                  <a:srgbClr val="236D5E"/>
                </a:solidFill>
              </a:defRPr>
            </a:lvl8pPr>
            <a:lvl9pPr>
              <a:buNone/>
              <a:defRPr sz="1725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236D5E"/>
                </a:solidFill>
              </a:defRPr>
            </a:pPr>
            <a:r>
              <a:rPr sz="1725" b="1">
                <a:solidFill>
                  <a:srgbClr val="236D5E"/>
                </a:solidFill>
              </a:rPr>
              <a:t>답변을 기다리는 중입니다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F8EF3B0-BCEE-47BD-A8DB-3E3854EAB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4733925"/>
            <a:ext cx="7010400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500" b="0">
                <a:solidFill>
                  <a:srgbClr val="173631"/>
                </a:solidFill>
              </a:defRPr>
            </a:defPPr>
            <a:lvl1pPr>
              <a:buNone/>
              <a:defRPr sz="1500" b="0">
                <a:solidFill>
                  <a:srgbClr val="173631"/>
                </a:solidFill>
              </a:defRPr>
            </a:lvl1pPr>
            <a:lvl2pPr>
              <a:buNone/>
              <a:defRPr sz="1500" b="0">
                <a:solidFill>
                  <a:srgbClr val="173631"/>
                </a:solidFill>
              </a:defRPr>
            </a:lvl2pPr>
            <a:lvl3pPr>
              <a:buNone/>
              <a:defRPr sz="1500" b="0">
                <a:solidFill>
                  <a:srgbClr val="173631"/>
                </a:solidFill>
              </a:defRPr>
            </a:lvl3pPr>
            <a:lvl4pPr>
              <a:buNone/>
              <a:defRPr sz="1500" b="0">
                <a:solidFill>
                  <a:srgbClr val="173631"/>
                </a:solidFill>
              </a:defRPr>
            </a:lvl4pPr>
            <a:lvl5pPr>
              <a:buNone/>
              <a:defRPr sz="1500" b="0">
                <a:solidFill>
                  <a:srgbClr val="173631"/>
                </a:solidFill>
              </a:defRPr>
            </a:lvl5pPr>
            <a:lvl6pPr>
              <a:buNone/>
              <a:defRPr sz="1500" b="0">
                <a:solidFill>
                  <a:srgbClr val="173631"/>
                </a:solidFill>
              </a:defRPr>
            </a:lvl6pPr>
            <a:lvl7pPr>
              <a:buNone/>
              <a:defRPr sz="1500" b="0">
                <a:solidFill>
                  <a:srgbClr val="173631"/>
                </a:solidFill>
              </a:defRPr>
            </a:lvl7pPr>
            <a:lvl8pPr>
              <a:buNone/>
              <a:defRPr sz="1500" b="0">
                <a:solidFill>
                  <a:srgbClr val="173631"/>
                </a:solidFill>
              </a:defRPr>
            </a:lvl8pPr>
            <a:lvl9pPr>
              <a:buNone/>
              <a:defRPr sz="1500" b="0">
                <a:solidFill>
                  <a:srgbClr val="173631"/>
                </a:solidFill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173631"/>
                </a:solidFill>
              </a:defRPr>
            </a:pPr>
            <a:r>
              <a:rPr sz="1500" b="0">
                <a:solidFill>
                  <a:srgbClr val="173631"/>
                </a:solidFill>
              </a:rPr>
              <a:t>질문을 반복 전송하지 않고 진행 안내를 확인합니다. 오류가 나오면 안내에 따라 다시 시도합니다.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6EC2CA0-FE2B-4531-82E7-A1CC8A4C0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619750"/>
            <a:ext cx="112776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F0EB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AA6825F-F27C-4D03-A5F7-8AFBCAA7F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772150"/>
            <a:ext cx="10953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>
              <a:defRPr sz="1650" b="1">
                <a:solidFill>
                  <a:srgbClr val="236D5E"/>
                </a:solidFill>
              </a:defRPr>
            </a:defPPr>
            <a:lvl1pPr>
              <a:buNone/>
              <a:defRPr sz="1650" b="1">
                <a:solidFill>
                  <a:srgbClr val="236D5E"/>
                </a:solidFill>
              </a:defRPr>
            </a:lvl1pPr>
            <a:lvl2pPr>
              <a:buNone/>
              <a:defRPr sz="1650" b="1">
                <a:solidFill>
                  <a:srgbClr val="236D5E"/>
                </a:solidFill>
              </a:defRPr>
            </a:lvl2pPr>
            <a:lvl3pPr>
              <a:buNone/>
              <a:defRPr sz="1650" b="1">
                <a:solidFill>
                  <a:srgbClr val="236D5E"/>
                </a:solidFill>
              </a:defRPr>
            </a:lvl3pPr>
            <a:lvl4pPr>
              <a:buNone/>
              <a:defRPr sz="1650" b="1">
                <a:solidFill>
                  <a:srgbClr val="236D5E"/>
                </a:solidFill>
              </a:defRPr>
            </a:lvl4pPr>
            <a:lvl5pPr>
              <a:buNone/>
              <a:defRPr sz="1650" b="1">
                <a:solidFill>
                  <a:srgbClr val="236D5E"/>
                </a:solidFill>
              </a:defRPr>
            </a:lvl5pPr>
            <a:lvl6pPr>
              <a:buNone/>
              <a:defRPr sz="1650" b="1">
                <a:solidFill>
                  <a:srgbClr val="236D5E"/>
                </a:solidFill>
              </a:defRPr>
            </a:lvl6pPr>
            <a:lvl7pPr>
              <a:buNone/>
              <a:defRPr sz="1650" b="1">
                <a:solidFill>
                  <a:srgbClr val="236D5E"/>
                </a:solidFill>
              </a:defRPr>
            </a:lvl7pPr>
            <a:lvl8pPr>
              <a:buNone/>
              <a:defRPr sz="1650" b="1">
                <a:solidFill>
                  <a:srgbClr val="236D5E"/>
                </a:solidFill>
              </a:defRPr>
            </a:lvl8pPr>
            <a:lvl9pPr>
              <a:buNone/>
              <a:defRPr sz="1650" b="1">
                <a:solidFill>
                  <a:srgbClr val="236D5E"/>
                </a:solidFill>
              </a:defRPr>
            </a:lvl9pPr>
          </a:lstStyle>
          <a:p xmlns:a="http://schemas.openxmlformats.org/drawingml/2006/main">
            <a:pPr>
              <a:buNone/>
              <a:defRPr sz="1650" b="1">
                <a:solidFill>
                  <a:srgbClr val="236D5E"/>
                </a:solidFill>
              </a:defRPr>
            </a:pPr>
            <a:r>
              <a:rPr sz="1650" b="1">
                <a:solidFill>
                  <a:srgbClr val="236D5E"/>
                </a:solidFill>
              </a:rPr>
              <a:t>공개 일정·접속 주소·이용 문의 경로는 운영 준비 완료 후 별도 안내합니다.</a:t>
            </a:r>
          </a:p>
        </p:txBody>
      </p:sp>
    </p:spTree>
    <p:extLst>
      <p:ext uri="{BB962C8B-B14F-4D97-AF65-F5344CB8AC3E}">
        <p14:creationId xmlns:p14="http://schemas.microsoft.com/office/powerpoint/2010/main" val="32581984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Malgun Gothic"/>
        <a:ea typeface=""/>
        <a:cs typeface=""/>
      </a:majorFont>
      <a:minorFont>
        <a:latin typeface="Malgun Gothic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2026-10-22T09:30:09.4560000Z</dcterms:created>
  <dcterms:modified xsi:type="dcterms:W3CDTF">2026-10-22T09:30:09.4570000Z</dcterms:modified>
</coreProperties>
</file>